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Lexend Deca"/>
      <p:regular r:id="rId13"/>
      <p:bold r:id="rId14"/>
    </p:embeddedFont>
    <p:embeddedFont>
      <p:font typeface="Questrial"/>
      <p:regular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LexendDeca-regular.fntdata"/><Relationship Id="rId12" Type="http://schemas.openxmlformats.org/officeDocument/2006/relationships/slide" Target="slides/slide7.xml"/><Relationship Id="rId15" Type="http://schemas.openxmlformats.org/officeDocument/2006/relationships/font" Target="fonts/Questrial-regular.fntdata"/><Relationship Id="rId14" Type="http://schemas.openxmlformats.org/officeDocument/2006/relationships/font" Target="fonts/LexendDeca-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d0fcd14a2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d0fcd14a2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SCRIPT: The idea for this SRC Project was one that pitched to us by one of the co-owners of the farm, Bianca, to create a organizational catalog tool. Our vision for this was based on the conditions that we observed when we had gone to the farm, the electricity had not been set up yet, and even with the electricity set up there would have been a larger period of time before it was completely integrated, so we believed in making the program more of a tool for the workers to use rather than a system to be implemented within the farm. We also tried our best to provide a program that would be straightforward for the farm.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d0fcd14a2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d0fcd14a2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SCRIPT: The purpose of this program is to provide a tool in the form of a simple and easily usable catalog that is able to store the produce and the stock of each produce within the farm. It also provides a customer queue system that can also be used to write down the name of the customer and the amount of produce that they are taking or donating. The program is meant to be more of an organizational aid rather than a fully implemented system within the farm as we believe this would better suit the needs of the farm in its current state.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d0fcd14a2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d0fcd14a2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SCRIPT: We implemented an ArrayList to be used as the catalogs and a customer tracking system using Queues to be used to keep track of the names of the customers that are waiting at the farm. There are options to add, remove, edit and search for a produce within the catalog and do the same with it’s stock. At the end of each operation the program copies the catalog and the customer queue into a txt file for saving in order to prevent loss of the data in the catalog.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d2251a85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d2251a85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SCRIPT: We chose the approach we took because of its overall easy to navigate style which will help with efficiency at the Lopez Urban Farm. With the menu, the user will be introduced with all possible options immediately and will be given input requests when an option is chosen directing them through the requests in a simple manner. With this implementation, users will be able to quickly create or update crops and customers, which can be beneficial when dealing with large amounts of harvested crops or increased amounts of new crops during land expansions.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703374a9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703374a9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d277a496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d277a496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 Id="rId3" Type="http://schemas.openxmlformats.org/officeDocument/2006/relationships/image" Target="../media/image2.png"/><Relationship Id="rId4" Type="http://schemas.openxmlformats.org/officeDocument/2006/relationships/image" Target="../media/image16.png"/><Relationship Id="rId10" Type="http://schemas.openxmlformats.org/officeDocument/2006/relationships/image" Target="../media/image19.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10.png"/><Relationship Id="rId7" Type="http://schemas.openxmlformats.org/officeDocument/2006/relationships/image" Target="../media/image67.png"/><Relationship Id="rId8"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 Id="rId3" Type="http://schemas.openxmlformats.org/officeDocument/2006/relationships/image" Target="../media/image2.png"/><Relationship Id="rId4" Type="http://schemas.openxmlformats.org/officeDocument/2006/relationships/image" Target="../media/image16.png"/><Relationship Id="rId11" Type="http://schemas.openxmlformats.org/officeDocument/2006/relationships/image" Target="../media/image21.png"/><Relationship Id="rId10" Type="http://schemas.openxmlformats.org/officeDocument/2006/relationships/image" Target="../media/image9.png"/><Relationship Id="rId9" Type="http://schemas.openxmlformats.org/officeDocument/2006/relationships/image" Target="../media/image1.png"/><Relationship Id="rId5" Type="http://schemas.openxmlformats.org/officeDocument/2006/relationships/image" Target="../media/image67.png"/><Relationship Id="rId6" Type="http://schemas.openxmlformats.org/officeDocument/2006/relationships/image" Target="../media/image18.png"/><Relationship Id="rId7" Type="http://schemas.openxmlformats.org/officeDocument/2006/relationships/image" Target="../media/image22.png"/><Relationship Id="rId8"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18.png"/><Relationship Id="rId10" Type="http://schemas.openxmlformats.org/officeDocument/2006/relationships/image" Target="../media/image7.png"/><Relationship Id="rId9"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9.png"/><Relationship Id="rId8" Type="http://schemas.openxmlformats.org/officeDocument/2006/relationships/image" Target="../media/image49.png"/></Relationships>
</file>

<file path=ppt/slideLayouts/_rels/slideLayout13.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image" Target="../media/image61.png"/><Relationship Id="rId13" Type="http://schemas.openxmlformats.org/officeDocument/2006/relationships/image" Target="../media/image62.png"/><Relationship Id="rId12" Type="http://schemas.openxmlformats.org/officeDocument/2006/relationships/image" Target="../media/image54.png"/><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69.png"/><Relationship Id="rId4" Type="http://schemas.openxmlformats.org/officeDocument/2006/relationships/image" Target="../media/image56.png"/><Relationship Id="rId9" Type="http://schemas.openxmlformats.org/officeDocument/2006/relationships/image" Target="../media/image52.png"/><Relationship Id="rId5" Type="http://schemas.openxmlformats.org/officeDocument/2006/relationships/image" Target="../media/image57.png"/><Relationship Id="rId6" Type="http://schemas.openxmlformats.org/officeDocument/2006/relationships/image" Target="../media/image65.png"/><Relationship Id="rId7" Type="http://schemas.openxmlformats.org/officeDocument/2006/relationships/image" Target="../media/image55.png"/><Relationship Id="rId8" Type="http://schemas.openxmlformats.org/officeDocument/2006/relationships/image" Target="../media/image5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4.png"/><Relationship Id="rId3" Type="http://schemas.openxmlformats.org/officeDocument/2006/relationships/image" Target="../media/image78.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88.png"/><Relationship Id="rId8" Type="http://schemas.openxmlformats.org/officeDocument/2006/relationships/image" Target="../media/image80.png"/></Relationships>
</file>

<file path=ppt/slideLayouts/_rels/slideLayout15.xml.rels><?xml version="1.0" encoding="UTF-8" standalone="yes"?><Relationships xmlns="http://schemas.openxmlformats.org/package/2006/relationships"><Relationship Id="rId11" Type="http://schemas.openxmlformats.org/officeDocument/2006/relationships/image" Target="../media/image82.png"/><Relationship Id="rId10" Type="http://schemas.openxmlformats.org/officeDocument/2006/relationships/image" Target="../media/image85.png"/><Relationship Id="rId12" Type="http://schemas.openxmlformats.org/officeDocument/2006/relationships/image" Target="../media/image81.png"/><Relationship Id="rId1" Type="http://schemas.openxmlformats.org/officeDocument/2006/relationships/slideMaster" Target="../slideMasters/slideMaster1.xml"/><Relationship Id="rId2" Type="http://schemas.openxmlformats.org/officeDocument/2006/relationships/image" Target="../media/image96.png"/><Relationship Id="rId3" Type="http://schemas.openxmlformats.org/officeDocument/2006/relationships/image" Target="../media/image110.png"/><Relationship Id="rId4" Type="http://schemas.openxmlformats.org/officeDocument/2006/relationships/image" Target="../media/image76.png"/><Relationship Id="rId9" Type="http://schemas.openxmlformats.org/officeDocument/2006/relationships/image" Target="../media/image73.png"/><Relationship Id="rId5" Type="http://schemas.openxmlformats.org/officeDocument/2006/relationships/image" Target="../media/image114.png"/><Relationship Id="rId6" Type="http://schemas.openxmlformats.org/officeDocument/2006/relationships/image" Target="../media/image84.png"/><Relationship Id="rId7" Type="http://schemas.openxmlformats.org/officeDocument/2006/relationships/image" Target="../media/image75.png"/><Relationship Id="rId8" Type="http://schemas.openxmlformats.org/officeDocument/2006/relationships/image" Target="../media/image77.png"/></Relationships>
</file>

<file path=ppt/slideLayouts/_rels/slideLayout16.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30.png"/><Relationship Id="rId12" Type="http://schemas.openxmlformats.org/officeDocument/2006/relationships/image" Target="../media/image21.png"/><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67.png"/><Relationship Id="rId4" Type="http://schemas.openxmlformats.org/officeDocument/2006/relationships/image" Target="../media/image49.png"/><Relationship Id="rId9" Type="http://schemas.openxmlformats.org/officeDocument/2006/relationships/image" Target="../media/image8.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19.png"/><Relationship Id="rId8"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 Id="rId3" Type="http://schemas.openxmlformats.org/officeDocument/2006/relationships/image" Target="../media/image95.png"/><Relationship Id="rId4" Type="http://schemas.openxmlformats.org/officeDocument/2006/relationships/image" Target="../media/image92.png"/><Relationship Id="rId5" Type="http://schemas.openxmlformats.org/officeDocument/2006/relationships/image" Target="../media/image83.png"/><Relationship Id="rId6" Type="http://schemas.openxmlformats.org/officeDocument/2006/relationships/image" Target="../media/image60.png"/><Relationship Id="rId7" Type="http://schemas.openxmlformats.org/officeDocument/2006/relationships/image" Target="../media/image93.png"/><Relationship Id="rId8" Type="http://schemas.openxmlformats.org/officeDocument/2006/relationships/image" Target="../media/image94.png"/></Relationships>
</file>

<file path=ppt/slideLayouts/_rels/slideLayout18.xml.rels><?xml version="1.0" encoding="UTF-8" standalone="yes"?><Relationships xmlns="http://schemas.openxmlformats.org/package/2006/relationships"><Relationship Id="rId11" Type="http://schemas.openxmlformats.org/officeDocument/2006/relationships/image" Target="../media/image107.png"/><Relationship Id="rId10" Type="http://schemas.openxmlformats.org/officeDocument/2006/relationships/image" Target="../media/image104.png"/><Relationship Id="rId1" Type="http://schemas.openxmlformats.org/officeDocument/2006/relationships/slideMaster" Target="../slideMasters/slideMaster1.xml"/><Relationship Id="rId2" Type="http://schemas.openxmlformats.org/officeDocument/2006/relationships/image" Target="../media/image79.png"/><Relationship Id="rId3"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86.png"/><Relationship Id="rId5" Type="http://schemas.openxmlformats.org/officeDocument/2006/relationships/image" Target="../media/image89.png"/><Relationship Id="rId6" Type="http://schemas.openxmlformats.org/officeDocument/2006/relationships/image" Target="../media/image106.png"/><Relationship Id="rId7" Type="http://schemas.openxmlformats.org/officeDocument/2006/relationships/image" Target="../media/image108.png"/><Relationship Id="rId8" Type="http://schemas.openxmlformats.org/officeDocument/2006/relationships/image" Target="../media/image10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 Id="rId3" Type="http://schemas.openxmlformats.org/officeDocument/2006/relationships/image" Target="../media/image103.png"/><Relationship Id="rId4" Type="http://schemas.openxmlformats.org/officeDocument/2006/relationships/image" Target="../media/image100.png"/><Relationship Id="rId5" Type="http://schemas.openxmlformats.org/officeDocument/2006/relationships/image" Target="../media/image10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7.png"/><Relationship Id="rId4" Type="http://schemas.openxmlformats.org/officeDocument/2006/relationships/image" Target="../media/image67.png"/><Relationship Id="rId11" Type="http://schemas.openxmlformats.org/officeDocument/2006/relationships/image" Target="../media/image9.png"/><Relationship Id="rId10" Type="http://schemas.openxmlformats.org/officeDocument/2006/relationships/image" Target="../media/image8.png"/><Relationship Id="rId12" Type="http://schemas.openxmlformats.org/officeDocument/2006/relationships/image" Target="../media/image21.png"/><Relationship Id="rId9"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2.png"/><Relationship Id="rId7" Type="http://schemas.openxmlformats.org/officeDocument/2006/relationships/image" Target="../media/image19.png"/><Relationship Id="rId8"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1.png"/><Relationship Id="rId3" Type="http://schemas.openxmlformats.org/officeDocument/2006/relationships/image" Target="../media/image81.png"/><Relationship Id="rId4" Type="http://schemas.openxmlformats.org/officeDocument/2006/relationships/image" Target="../media/image105.png"/><Relationship Id="rId5" Type="http://schemas.openxmlformats.org/officeDocument/2006/relationships/image" Target="../media/image127.png"/><Relationship Id="rId6" Type="http://schemas.openxmlformats.org/officeDocument/2006/relationships/image" Target="../media/image129.png"/><Relationship Id="rId7" Type="http://schemas.openxmlformats.org/officeDocument/2006/relationships/image" Target="../media/image97.png"/><Relationship Id="rId8" Type="http://schemas.openxmlformats.org/officeDocument/2006/relationships/image" Target="../media/image6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3.png"/><Relationship Id="rId3" Type="http://schemas.openxmlformats.org/officeDocument/2006/relationships/image" Target="../media/image124.png"/><Relationship Id="rId4" Type="http://schemas.openxmlformats.org/officeDocument/2006/relationships/image" Target="../media/image126.png"/><Relationship Id="rId9" Type="http://schemas.openxmlformats.org/officeDocument/2006/relationships/image" Target="../media/image119.png"/><Relationship Id="rId5" Type="http://schemas.openxmlformats.org/officeDocument/2006/relationships/image" Target="../media/image97.png"/><Relationship Id="rId6" Type="http://schemas.openxmlformats.org/officeDocument/2006/relationships/image" Target="../media/image121.png"/><Relationship Id="rId7" Type="http://schemas.openxmlformats.org/officeDocument/2006/relationships/image" Target="../media/image116.png"/><Relationship Id="rId8" Type="http://schemas.openxmlformats.org/officeDocument/2006/relationships/image" Target="../media/image12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 Id="rId3" Type="http://schemas.openxmlformats.org/officeDocument/2006/relationships/image" Target="../media/image58.png"/><Relationship Id="rId4" Type="http://schemas.openxmlformats.org/officeDocument/2006/relationships/image" Target="../media/image118.png"/><Relationship Id="rId9" Type="http://schemas.openxmlformats.org/officeDocument/2006/relationships/image" Target="../media/image109.png"/><Relationship Id="rId5" Type="http://schemas.openxmlformats.org/officeDocument/2006/relationships/image" Target="../media/image164.png"/><Relationship Id="rId6" Type="http://schemas.openxmlformats.org/officeDocument/2006/relationships/image" Target="../media/image115.png"/><Relationship Id="rId7" Type="http://schemas.openxmlformats.org/officeDocument/2006/relationships/image" Target="../media/image111.png"/><Relationship Id="rId8" Type="http://schemas.openxmlformats.org/officeDocument/2006/relationships/image" Target="../media/image1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 Id="rId3" Type="http://schemas.openxmlformats.org/officeDocument/2006/relationships/image" Target="../media/image141.png"/><Relationship Id="rId4" Type="http://schemas.openxmlformats.org/officeDocument/2006/relationships/image" Target="../media/image138.png"/><Relationship Id="rId5" Type="http://schemas.openxmlformats.org/officeDocument/2006/relationships/image" Target="../media/image7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0.png"/><Relationship Id="rId3" Type="http://schemas.openxmlformats.org/officeDocument/2006/relationships/image" Target="../media/image136.png"/></Relationships>
</file>

<file path=ppt/slideLayouts/_rels/slideLayout25.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30.png"/><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7.png"/><Relationship Id="rId4" Type="http://schemas.openxmlformats.org/officeDocument/2006/relationships/image" Target="../media/image1.png"/><Relationship Id="rId9"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4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21.png"/><Relationship Id="rId9" Type="http://schemas.openxmlformats.org/officeDocument/2006/relationships/image" Target="../media/image8.png"/><Relationship Id="rId5" Type="http://schemas.openxmlformats.org/officeDocument/2006/relationships/image" Target="../media/image17.png"/><Relationship Id="rId6" Type="http://schemas.openxmlformats.org/officeDocument/2006/relationships/image" Target="../media/image1.png"/><Relationship Id="rId7" Type="http://schemas.openxmlformats.org/officeDocument/2006/relationships/image" Target="../media/image9.png"/><Relationship Id="rId8"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22.png"/><Relationship Id="rId6" Type="http://schemas.openxmlformats.org/officeDocument/2006/relationships/image" Target="../media/image17.png"/><Relationship Id="rId7" Type="http://schemas.openxmlformats.org/officeDocument/2006/relationships/image" Target="../media/image67.png"/><Relationship Id="rId8"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10" Type="http://schemas.openxmlformats.org/officeDocument/2006/relationships/image" Target="../media/image117.png"/><Relationship Id="rId1" Type="http://schemas.openxmlformats.org/officeDocument/2006/relationships/slideMaster" Target="../slideMasters/slideMaster1.xml"/><Relationship Id="rId2" Type="http://schemas.openxmlformats.org/officeDocument/2006/relationships/image" Target="../media/image164.png"/><Relationship Id="rId3" Type="http://schemas.openxmlformats.org/officeDocument/2006/relationships/image" Target="../media/image115.png"/><Relationship Id="rId4" Type="http://schemas.openxmlformats.org/officeDocument/2006/relationships/image" Target="../media/image111.png"/><Relationship Id="rId9" Type="http://schemas.openxmlformats.org/officeDocument/2006/relationships/image" Target="../media/image139.png"/><Relationship Id="rId5" Type="http://schemas.openxmlformats.org/officeDocument/2006/relationships/image" Target="../media/image142.png"/><Relationship Id="rId6" Type="http://schemas.openxmlformats.org/officeDocument/2006/relationships/image" Target="../media/image135.png"/><Relationship Id="rId7" Type="http://schemas.openxmlformats.org/officeDocument/2006/relationships/image" Target="../media/image109.png"/><Relationship Id="rId8" Type="http://schemas.openxmlformats.org/officeDocument/2006/relationships/image" Target="../media/image112.png"/></Relationships>
</file>

<file path=ppt/slideLayouts/_rels/slideLayout29.xml.rels><?xml version="1.0" encoding="UTF-8" standalone="yes"?><Relationships xmlns="http://schemas.openxmlformats.org/package/2006/relationships"><Relationship Id="rId10" Type="http://schemas.openxmlformats.org/officeDocument/2006/relationships/image" Target="../media/image18.png"/><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10.png"/><Relationship Id="rId4" Type="http://schemas.openxmlformats.org/officeDocument/2006/relationships/image" Target="../media/image25.png"/><Relationship Id="rId9"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0" Type="http://schemas.openxmlformats.org/officeDocument/2006/relationships/image" Target="../media/image49.png"/><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 Id="rId4" Type="http://schemas.openxmlformats.org/officeDocument/2006/relationships/image" Target="../media/image16.png"/><Relationship Id="rId9"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9.png"/><Relationship Id="rId8"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67.png"/><Relationship Id="rId5" Type="http://schemas.openxmlformats.org/officeDocument/2006/relationships/image" Target="../media/image9.png"/><Relationship Id="rId6" Type="http://schemas.openxmlformats.org/officeDocument/2006/relationships/image" Target="../media/image49.png"/><Relationship Id="rId7" Type="http://schemas.openxmlformats.org/officeDocument/2006/relationships/image" Target="../media/image19.png"/><Relationship Id="rId8"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7.png"/><Relationship Id="rId3" Type="http://schemas.openxmlformats.org/officeDocument/2006/relationships/image" Target="../media/image134.png"/><Relationship Id="rId4" Type="http://schemas.openxmlformats.org/officeDocument/2006/relationships/image" Target="../media/image141.png"/><Relationship Id="rId5" Type="http://schemas.openxmlformats.org/officeDocument/2006/relationships/image" Target="../media/image132.png"/><Relationship Id="rId6" Type="http://schemas.openxmlformats.org/officeDocument/2006/relationships/image" Target="../media/image125.png"/><Relationship Id="rId7" Type="http://schemas.openxmlformats.org/officeDocument/2006/relationships/image" Target="../media/image15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6.png"/><Relationship Id="rId3" Type="http://schemas.openxmlformats.org/officeDocument/2006/relationships/image" Target="../media/image121.png"/><Relationship Id="rId4" Type="http://schemas.openxmlformats.org/officeDocument/2006/relationships/image" Target="../media/image154.png"/><Relationship Id="rId5" Type="http://schemas.openxmlformats.org/officeDocument/2006/relationships/image" Target="../media/image153.png"/></Relationships>
</file>

<file path=ppt/slideLayouts/_rels/slideLayout34.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8.png"/><Relationship Id="rId12" Type="http://schemas.openxmlformats.org/officeDocument/2006/relationships/image" Target="../media/image131.png"/><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67.png"/><Relationship Id="rId4" Type="http://schemas.openxmlformats.org/officeDocument/2006/relationships/image" Target="../media/image18.png"/><Relationship Id="rId9" Type="http://schemas.openxmlformats.org/officeDocument/2006/relationships/image" Target="../media/image1.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49.png"/><Relationship Id="rId8"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67.png"/><Relationship Id="rId6" Type="http://schemas.openxmlformats.org/officeDocument/2006/relationships/image" Target="../media/image26.png"/><Relationship Id="rId7" Type="http://schemas.openxmlformats.org/officeDocument/2006/relationships/image" Target="../media/image17.png"/><Relationship Id="rId8"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67.png"/><Relationship Id="rId5" Type="http://schemas.openxmlformats.org/officeDocument/2006/relationships/image" Target="../media/image3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21.png"/><Relationship Id="rId5" Type="http://schemas.openxmlformats.org/officeDocument/2006/relationships/image" Target="../media/image67.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 Id="rId4" Type="http://schemas.openxmlformats.org/officeDocument/2006/relationships/image" Target="../media/image19.png"/><Relationship Id="rId9" Type="http://schemas.openxmlformats.org/officeDocument/2006/relationships/image" Target="../media/image30.png"/><Relationship Id="rId5" Type="http://schemas.openxmlformats.org/officeDocument/2006/relationships/image" Target="../media/image7.png"/><Relationship Id="rId6" Type="http://schemas.openxmlformats.org/officeDocument/2006/relationships/image" Target="../media/image67.png"/><Relationship Id="rId7" Type="http://schemas.openxmlformats.org/officeDocument/2006/relationships/image" Target="../media/image21.png"/><Relationship Id="rId8"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67.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7.png"/><Relationship Id="rId4" Type="http://schemas.openxmlformats.org/officeDocument/2006/relationships/image" Target="../media/image22.png"/><Relationship Id="rId10" Type="http://schemas.openxmlformats.org/officeDocument/2006/relationships/image" Target="../media/image20.png"/><Relationship Id="rId9" Type="http://schemas.openxmlformats.org/officeDocument/2006/relationships/image" Target="../media/image2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21.png"/></Relationships>
</file>

<file path=ppt/slideLayouts/_rels/slideLayout40.xml.rels><?xml version="1.0" encoding="UTF-8" standalone="yes"?><Relationships xmlns="http://schemas.openxmlformats.org/package/2006/relationships"><Relationship Id="rId10" Type="http://schemas.openxmlformats.org/officeDocument/2006/relationships/image" Target="../media/image44.png"/><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 Id="rId4" Type="http://schemas.openxmlformats.org/officeDocument/2006/relationships/image" Target="../media/image49.png"/><Relationship Id="rId9"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21.png"/><Relationship Id="rId8"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7.png"/><Relationship Id="rId9" Type="http://schemas.openxmlformats.org/officeDocument/2006/relationships/image" Target="../media/image8.png"/><Relationship Id="rId5" Type="http://schemas.openxmlformats.org/officeDocument/2006/relationships/image" Target="../media/image67.png"/><Relationship Id="rId6" Type="http://schemas.openxmlformats.org/officeDocument/2006/relationships/image" Target="../media/image10.png"/><Relationship Id="rId7" Type="http://schemas.openxmlformats.org/officeDocument/2006/relationships/image" Target="../media/image1.png"/><Relationship Id="rId8"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5.png"/><Relationship Id="rId3" Type="http://schemas.openxmlformats.org/officeDocument/2006/relationships/image" Target="../media/image152.png"/><Relationship Id="rId4" Type="http://schemas.openxmlformats.org/officeDocument/2006/relationships/image" Target="../media/image121.png"/><Relationship Id="rId5" Type="http://schemas.openxmlformats.org/officeDocument/2006/relationships/image" Target="../media/image150.png"/><Relationship Id="rId6" Type="http://schemas.openxmlformats.org/officeDocument/2006/relationships/image" Target="../media/image14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1.png"/><Relationship Id="rId3" Type="http://schemas.openxmlformats.org/officeDocument/2006/relationships/image" Target="../media/image143.png"/><Relationship Id="rId4" Type="http://schemas.openxmlformats.org/officeDocument/2006/relationships/image" Target="../media/image149.png"/><Relationship Id="rId9" Type="http://schemas.openxmlformats.org/officeDocument/2006/relationships/image" Target="../media/image165.png"/><Relationship Id="rId5" Type="http://schemas.openxmlformats.org/officeDocument/2006/relationships/image" Target="../media/image170.png"/><Relationship Id="rId6" Type="http://schemas.openxmlformats.org/officeDocument/2006/relationships/image" Target="../media/image147.png"/><Relationship Id="rId7" Type="http://schemas.openxmlformats.org/officeDocument/2006/relationships/image" Target="../media/image145.png"/><Relationship Id="rId8" Type="http://schemas.openxmlformats.org/officeDocument/2006/relationships/image" Target="../media/image14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9.png"/><Relationship Id="rId3" Type="http://schemas.openxmlformats.org/officeDocument/2006/relationships/image" Target="../media/image183.png"/><Relationship Id="rId4" Type="http://schemas.openxmlformats.org/officeDocument/2006/relationships/image" Target="../media/image158.png"/><Relationship Id="rId5" Type="http://schemas.openxmlformats.org/officeDocument/2006/relationships/image" Target="../media/image161.png"/><Relationship Id="rId6" Type="http://schemas.openxmlformats.org/officeDocument/2006/relationships/image" Target="../media/image14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3.png"/><Relationship Id="rId3" Type="http://schemas.openxmlformats.org/officeDocument/2006/relationships/image" Target="../media/image178.png"/><Relationship Id="rId4" Type="http://schemas.openxmlformats.org/officeDocument/2006/relationships/image" Target="../media/image162.png"/><Relationship Id="rId9" Type="http://schemas.openxmlformats.org/officeDocument/2006/relationships/image" Target="../media/image158.png"/><Relationship Id="rId5" Type="http://schemas.openxmlformats.org/officeDocument/2006/relationships/image" Target="../media/image160.png"/><Relationship Id="rId6" Type="http://schemas.openxmlformats.org/officeDocument/2006/relationships/image" Target="../media/image116.png"/><Relationship Id="rId7" Type="http://schemas.openxmlformats.org/officeDocument/2006/relationships/image" Target="../media/image168.png"/><Relationship Id="rId8" Type="http://schemas.openxmlformats.org/officeDocument/2006/relationships/image" Target="../media/image15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3.png"/><Relationship Id="rId3" Type="http://schemas.openxmlformats.org/officeDocument/2006/relationships/image" Target="../media/image172.png"/><Relationship Id="rId4" Type="http://schemas.openxmlformats.org/officeDocument/2006/relationships/image" Target="../media/image167.png"/><Relationship Id="rId5" Type="http://schemas.openxmlformats.org/officeDocument/2006/relationships/image" Target="../media/image194.png"/><Relationship Id="rId6" Type="http://schemas.openxmlformats.org/officeDocument/2006/relationships/image" Target="../media/image76.png"/><Relationship Id="rId7" Type="http://schemas.openxmlformats.org/officeDocument/2006/relationships/image" Target="../media/image171.png"/><Relationship Id="rId8" Type="http://schemas.openxmlformats.org/officeDocument/2006/relationships/image" Target="../media/image16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5.png"/><Relationship Id="rId3" Type="http://schemas.openxmlformats.org/officeDocument/2006/relationships/image" Target="../media/image177.png"/><Relationship Id="rId4" Type="http://schemas.openxmlformats.org/officeDocument/2006/relationships/image" Target="../media/image73.png"/><Relationship Id="rId5" Type="http://schemas.openxmlformats.org/officeDocument/2006/relationships/image" Target="../media/image179.png"/><Relationship Id="rId6" Type="http://schemas.openxmlformats.org/officeDocument/2006/relationships/image" Target="../media/image116.png"/><Relationship Id="rId7" Type="http://schemas.openxmlformats.org/officeDocument/2006/relationships/image" Target="../media/image180.png"/><Relationship Id="rId8" Type="http://schemas.openxmlformats.org/officeDocument/2006/relationships/image" Target="../media/image69.png"/></Relationships>
</file>

<file path=ppt/slideLayouts/_rels/slideLayout48.xml.rels><?xml version="1.0" encoding="UTF-8" standalone="yes"?><Relationships xmlns="http://schemas.openxmlformats.org/package/2006/relationships"><Relationship Id="rId10" Type="http://schemas.openxmlformats.org/officeDocument/2006/relationships/image" Target="../media/image174.png"/><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9" Type="http://schemas.openxmlformats.org/officeDocument/2006/relationships/image" Target="../media/image90.png"/><Relationship Id="rId5" Type="http://schemas.openxmlformats.org/officeDocument/2006/relationships/image" Target="../media/image169.png"/><Relationship Id="rId6" Type="http://schemas.openxmlformats.org/officeDocument/2006/relationships/image" Target="../media/image176.png"/><Relationship Id="rId7" Type="http://schemas.openxmlformats.org/officeDocument/2006/relationships/image" Target="../media/image122.png"/><Relationship Id="rId8" Type="http://schemas.openxmlformats.org/officeDocument/2006/relationships/image" Target="../media/image17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9.png"/><Relationship Id="rId3" Type="http://schemas.openxmlformats.org/officeDocument/2006/relationships/image" Target="../media/image190.png"/><Relationship Id="rId4" Type="http://schemas.openxmlformats.org/officeDocument/2006/relationships/image" Target="../media/image187.png"/><Relationship Id="rId5" Type="http://schemas.openxmlformats.org/officeDocument/2006/relationships/image" Target="../media/image181.png"/><Relationship Id="rId6" Type="http://schemas.openxmlformats.org/officeDocument/2006/relationships/image" Target="../media/image175.png"/><Relationship Id="rId7" Type="http://schemas.openxmlformats.org/officeDocument/2006/relationships/image" Target="../media/image182.png"/><Relationship Id="rId8" Type="http://schemas.openxmlformats.org/officeDocument/2006/relationships/image" Target="../media/image17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19.png"/><Relationship Id="rId7" Type="http://schemas.openxmlformats.org/officeDocument/2006/relationships/image" Target="../media/image37.png"/><Relationship Id="rId8" Type="http://schemas.openxmlformats.org/officeDocument/2006/relationships/image" Target="../media/image1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4.png"/><Relationship Id="rId3" Type="http://schemas.openxmlformats.org/officeDocument/2006/relationships/image" Target="../media/image186.png"/><Relationship Id="rId4" Type="http://schemas.openxmlformats.org/officeDocument/2006/relationships/image" Target="../media/image200.png"/><Relationship Id="rId5" Type="http://schemas.openxmlformats.org/officeDocument/2006/relationships/image" Target="../media/image191.png"/><Relationship Id="rId6" Type="http://schemas.openxmlformats.org/officeDocument/2006/relationships/image" Target="../media/image55.png"/><Relationship Id="rId7" Type="http://schemas.openxmlformats.org/officeDocument/2006/relationships/image" Target="../media/image16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5.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192.png"/><Relationship Id="rId7" Type="http://schemas.openxmlformats.org/officeDocument/2006/relationships/image" Target="../media/image188.png"/></Relationships>
</file>

<file path=ppt/slideLayouts/_rels/slideLayout52.xml.rels><?xml version="1.0" encoding="UTF-8" standalone="yes"?><Relationships xmlns="http://schemas.openxmlformats.org/package/2006/relationships"><Relationship Id="rId10" Type="http://schemas.openxmlformats.org/officeDocument/2006/relationships/image" Target="../media/image44.png"/><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8.png"/><Relationship Id="rId4" Type="http://schemas.openxmlformats.org/officeDocument/2006/relationships/image" Target="../media/image49.png"/><Relationship Id="rId9"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67.png"/><Relationship Id="rId7" Type="http://schemas.openxmlformats.org/officeDocument/2006/relationships/image" Target="../media/image18.png"/><Relationship Id="rId8" Type="http://schemas.openxmlformats.org/officeDocument/2006/relationships/image" Target="../media/image1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8.png"/><Relationship Id="rId3" Type="http://schemas.openxmlformats.org/officeDocument/2006/relationships/image" Target="../media/image69.png"/><Relationship Id="rId4" Type="http://schemas.openxmlformats.org/officeDocument/2006/relationships/image" Target="../media/image148.png"/><Relationship Id="rId9" Type="http://schemas.openxmlformats.org/officeDocument/2006/relationships/image" Target="../media/image138.png"/><Relationship Id="rId5" Type="http://schemas.openxmlformats.org/officeDocument/2006/relationships/image" Target="../media/image201.png"/><Relationship Id="rId6" Type="http://schemas.openxmlformats.org/officeDocument/2006/relationships/image" Target="../media/image193.png"/><Relationship Id="rId7" Type="http://schemas.openxmlformats.org/officeDocument/2006/relationships/image" Target="../media/image196.png"/><Relationship Id="rId8" Type="http://schemas.openxmlformats.org/officeDocument/2006/relationships/image" Target="../media/image19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 Id="rId3" Type="http://schemas.openxmlformats.org/officeDocument/2006/relationships/image" Target="../media/image141.png"/><Relationship Id="rId4" Type="http://schemas.openxmlformats.org/officeDocument/2006/relationships/image" Target="../media/image198.png"/><Relationship Id="rId5" Type="http://schemas.openxmlformats.org/officeDocument/2006/relationships/image" Target="../media/image138.png"/><Relationship Id="rId6" Type="http://schemas.openxmlformats.org/officeDocument/2006/relationships/image" Target="../media/image199.png"/></Relationships>
</file>

<file path=ppt/slideLayouts/_rels/slideLayout55.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67.png"/><Relationship Id="rId1" Type="http://schemas.openxmlformats.org/officeDocument/2006/relationships/slideMaster" Target="../slideMasters/slideMaster1.xml"/><Relationship Id="rId2" Type="http://schemas.openxmlformats.org/officeDocument/2006/relationships/image" Target="../media/image98.png"/><Relationship Id="rId3"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18.png"/><Relationship Id="rId7" Type="http://schemas.openxmlformats.org/officeDocument/2006/relationships/image" Target="../media/image8.png"/><Relationship Id="rId8" Type="http://schemas.openxmlformats.org/officeDocument/2006/relationships/image" Target="../media/image21.png"/></Relationships>
</file>

<file path=ppt/slideLayouts/_rels/slideLayout56.xml.rels><?xml version="1.0" encoding="UTF-8" standalone="yes"?><Relationships xmlns="http://schemas.openxmlformats.org/package/2006/relationships"><Relationship Id="rId10" Type="http://schemas.openxmlformats.org/officeDocument/2006/relationships/image" Target="../media/image76.png"/><Relationship Id="rId1" Type="http://schemas.openxmlformats.org/officeDocument/2006/relationships/slideMaster" Target="../slideMasters/slideMaster1.xml"/><Relationship Id="rId2" Type="http://schemas.openxmlformats.org/officeDocument/2006/relationships/image" Target="../media/image213.png"/><Relationship Id="rId3" Type="http://schemas.openxmlformats.org/officeDocument/2006/relationships/image" Target="../media/image219.png"/><Relationship Id="rId4" Type="http://schemas.openxmlformats.org/officeDocument/2006/relationships/image" Target="../media/image220.png"/><Relationship Id="rId9" Type="http://schemas.openxmlformats.org/officeDocument/2006/relationships/image" Target="../media/image216.png"/><Relationship Id="rId5" Type="http://schemas.openxmlformats.org/officeDocument/2006/relationships/image" Target="../media/image176.png"/><Relationship Id="rId6" Type="http://schemas.openxmlformats.org/officeDocument/2006/relationships/image" Target="../media/image217.png"/><Relationship Id="rId7" Type="http://schemas.openxmlformats.org/officeDocument/2006/relationships/image" Target="../media/image215.png"/><Relationship Id="rId8" Type="http://schemas.openxmlformats.org/officeDocument/2006/relationships/image" Target="../media/image202.png"/></Relationships>
</file>

<file path=ppt/slideLayouts/_rels/slideLayout57.xml.rels><?xml version="1.0" encoding="UTF-8" standalone="yes"?><Relationships xmlns="http://schemas.openxmlformats.org/package/2006/relationships"><Relationship Id="rId11" Type="http://schemas.openxmlformats.org/officeDocument/2006/relationships/hyperlink" Target="http://bit.ly/2TyoMsr" TargetMode="External"/><Relationship Id="rId10" Type="http://schemas.openxmlformats.org/officeDocument/2006/relationships/hyperlink" Target="http://bit.ly/2Tynxth" TargetMode="External"/><Relationship Id="rId12" Type="http://schemas.openxmlformats.org/officeDocument/2006/relationships/hyperlink" Target="http://bit.ly/2TtBDfr" TargetMode="External"/><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67.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30.png"/><Relationship Id="rId8"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2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8.png"/><Relationship Id="rId7" Type="http://schemas.openxmlformats.org/officeDocument/2006/relationships/image" Target="../media/image1.png"/><Relationship Id="rId8" Type="http://schemas.openxmlformats.org/officeDocument/2006/relationships/image" Target="../media/image19.png"/></Relationships>
</file>

<file path=ppt/slideLayouts/_rels/slideLayout59.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49.png"/><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67.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37.png"/><Relationship Id="rId8"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1.png"/><Relationship Id="rId4" Type="http://schemas.openxmlformats.org/officeDocument/2006/relationships/image" Target="../media/image22.png"/><Relationship Id="rId10" Type="http://schemas.openxmlformats.org/officeDocument/2006/relationships/image" Target="../media/image25.png"/><Relationship Id="rId9"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2.png"/><Relationship Id="rId8" Type="http://schemas.openxmlformats.org/officeDocument/2006/relationships/image" Target="../media/image67.png"/></Relationships>
</file>

<file path=ppt/slideLayouts/_rels/slideLayout60.xml.rels><?xml version="1.0" encoding="UTF-8" standalone="yes"?><Relationships xmlns="http://schemas.openxmlformats.org/package/2006/relationships"><Relationship Id="rId10" Type="http://schemas.openxmlformats.org/officeDocument/2006/relationships/image" Target="../media/image174.png"/><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9" Type="http://schemas.openxmlformats.org/officeDocument/2006/relationships/image" Target="../media/image90.png"/><Relationship Id="rId5" Type="http://schemas.openxmlformats.org/officeDocument/2006/relationships/image" Target="../media/image169.png"/><Relationship Id="rId6" Type="http://schemas.openxmlformats.org/officeDocument/2006/relationships/image" Target="../media/image176.png"/><Relationship Id="rId7" Type="http://schemas.openxmlformats.org/officeDocument/2006/relationships/image" Target="../media/image122.png"/><Relationship Id="rId8" Type="http://schemas.openxmlformats.org/officeDocument/2006/relationships/image" Target="../media/image17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1.png"/><Relationship Id="rId3" Type="http://schemas.openxmlformats.org/officeDocument/2006/relationships/image" Target="../media/image143.png"/><Relationship Id="rId4" Type="http://schemas.openxmlformats.org/officeDocument/2006/relationships/image" Target="../media/image149.png"/><Relationship Id="rId9" Type="http://schemas.openxmlformats.org/officeDocument/2006/relationships/image" Target="../media/image165.png"/><Relationship Id="rId5" Type="http://schemas.openxmlformats.org/officeDocument/2006/relationships/image" Target="../media/image170.png"/><Relationship Id="rId6" Type="http://schemas.openxmlformats.org/officeDocument/2006/relationships/image" Target="../media/image147.png"/><Relationship Id="rId7" Type="http://schemas.openxmlformats.org/officeDocument/2006/relationships/image" Target="../media/image145.png"/><Relationship Id="rId8" Type="http://schemas.openxmlformats.org/officeDocument/2006/relationships/image" Target="../media/image14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8.png"/><Relationship Id="rId4" Type="http://schemas.openxmlformats.org/officeDocument/2006/relationships/image" Target="../media/image19.png"/><Relationship Id="rId10" Type="http://schemas.openxmlformats.org/officeDocument/2006/relationships/image" Target="../media/image30.png"/><Relationship Id="rId9"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67.png"/><Relationship Id="rId7" Type="http://schemas.openxmlformats.org/officeDocument/2006/relationships/image" Target="../media/image10.png"/><Relationship Id="rId8"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7.png"/><Relationship Id="rId4" Type="http://schemas.openxmlformats.org/officeDocument/2006/relationships/image" Target="../media/image67.png"/><Relationship Id="rId11" Type="http://schemas.openxmlformats.org/officeDocument/2006/relationships/image" Target="../media/image18.png"/><Relationship Id="rId10" Type="http://schemas.openxmlformats.org/officeDocument/2006/relationships/image" Target="../media/image25.png"/><Relationship Id="rId9" Type="http://schemas.openxmlformats.org/officeDocument/2006/relationships/image" Target="../media/image21.png"/><Relationship Id="rId5" Type="http://schemas.openxmlformats.org/officeDocument/2006/relationships/image" Target="../media/image49.png"/><Relationship Id="rId6" Type="http://schemas.openxmlformats.org/officeDocument/2006/relationships/image" Target="../media/image9.png"/><Relationship Id="rId7" Type="http://schemas.openxmlformats.org/officeDocument/2006/relationships/image" Target="../media/image2.png"/><Relationship Id="rId8"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4.png"/><Relationship Id="rId4" Type="http://schemas.openxmlformats.org/officeDocument/2006/relationships/image" Target="../media/image1.png"/><Relationship Id="rId5" Type="http://schemas.openxmlformats.org/officeDocument/2006/relationships/image" Target="../media/image17.png"/><Relationship Id="rId6" Type="http://schemas.openxmlformats.org/officeDocument/2006/relationships/image" Target="../media/image3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9900000">
            <a:off x="-1394476" y="-1761026"/>
            <a:ext cx="2974552" cy="3163726"/>
          </a:xfrm>
          <a:prstGeom prst="rect">
            <a:avLst/>
          </a:prstGeom>
          <a:noFill/>
          <a:ln>
            <a:noFill/>
          </a:ln>
        </p:spPr>
      </p:pic>
      <p:pic>
        <p:nvPicPr>
          <p:cNvPr id="10" name="Google Shape;10;p2"/>
          <p:cNvPicPr preferRelativeResize="0"/>
          <p:nvPr/>
        </p:nvPicPr>
        <p:blipFill>
          <a:blip r:embed="rId3">
            <a:alphaModFix/>
          </a:blip>
          <a:stretch>
            <a:fillRect/>
          </a:stretch>
        </p:blipFill>
        <p:spPr>
          <a:xfrm>
            <a:off x="3149411" y="-2337887"/>
            <a:ext cx="3275762" cy="3484107"/>
          </a:xfrm>
          <a:prstGeom prst="rect">
            <a:avLst/>
          </a:prstGeom>
          <a:noFill/>
          <a:ln>
            <a:noFill/>
          </a:ln>
        </p:spPr>
      </p:pic>
      <p:pic>
        <p:nvPicPr>
          <p:cNvPr id="11" name="Google Shape;11;p2"/>
          <p:cNvPicPr preferRelativeResize="0"/>
          <p:nvPr/>
        </p:nvPicPr>
        <p:blipFill>
          <a:blip r:embed="rId4">
            <a:alphaModFix/>
          </a:blip>
          <a:stretch>
            <a:fillRect/>
          </a:stretch>
        </p:blipFill>
        <p:spPr>
          <a:xfrm>
            <a:off x="247638" y="-686774"/>
            <a:ext cx="1886119" cy="2101676"/>
          </a:xfrm>
          <a:prstGeom prst="rect">
            <a:avLst/>
          </a:prstGeom>
          <a:noFill/>
          <a:ln>
            <a:noFill/>
          </a:ln>
        </p:spPr>
      </p:pic>
      <p:pic>
        <p:nvPicPr>
          <p:cNvPr id="12" name="Google Shape;12;p2"/>
          <p:cNvPicPr preferRelativeResize="0"/>
          <p:nvPr/>
        </p:nvPicPr>
        <p:blipFill>
          <a:blip r:embed="rId5">
            <a:alphaModFix/>
          </a:blip>
          <a:stretch>
            <a:fillRect/>
          </a:stretch>
        </p:blipFill>
        <p:spPr>
          <a:xfrm>
            <a:off x="-1035725" y="3306450"/>
            <a:ext cx="2974550" cy="3163725"/>
          </a:xfrm>
          <a:prstGeom prst="rect">
            <a:avLst/>
          </a:prstGeom>
          <a:noFill/>
          <a:ln>
            <a:noFill/>
          </a:ln>
        </p:spPr>
      </p:pic>
      <p:pic>
        <p:nvPicPr>
          <p:cNvPr id="13" name="Google Shape;13;p2"/>
          <p:cNvPicPr preferRelativeResize="0"/>
          <p:nvPr/>
        </p:nvPicPr>
        <p:blipFill>
          <a:blip r:embed="rId6">
            <a:alphaModFix/>
          </a:blip>
          <a:stretch>
            <a:fillRect/>
          </a:stretch>
        </p:blipFill>
        <p:spPr>
          <a:xfrm>
            <a:off x="7635750" y="4021513"/>
            <a:ext cx="1823151" cy="1937951"/>
          </a:xfrm>
          <a:prstGeom prst="rect">
            <a:avLst/>
          </a:prstGeom>
          <a:noFill/>
          <a:ln>
            <a:noFill/>
          </a:ln>
        </p:spPr>
      </p:pic>
      <p:pic>
        <p:nvPicPr>
          <p:cNvPr id="14" name="Google Shape;14;p2"/>
          <p:cNvPicPr preferRelativeResize="0"/>
          <p:nvPr/>
        </p:nvPicPr>
        <p:blipFill>
          <a:blip r:embed="rId7">
            <a:alphaModFix/>
          </a:blip>
          <a:stretch>
            <a:fillRect/>
          </a:stretch>
        </p:blipFill>
        <p:spPr>
          <a:xfrm rot="9899989">
            <a:off x="4962937" y="-183953"/>
            <a:ext cx="915951" cy="2298864"/>
          </a:xfrm>
          <a:prstGeom prst="rect">
            <a:avLst/>
          </a:prstGeom>
          <a:noFill/>
          <a:ln>
            <a:noFill/>
          </a:ln>
        </p:spPr>
      </p:pic>
      <p:pic>
        <p:nvPicPr>
          <p:cNvPr id="15" name="Google Shape;15;p2"/>
          <p:cNvPicPr preferRelativeResize="0"/>
          <p:nvPr/>
        </p:nvPicPr>
        <p:blipFill>
          <a:blip r:embed="rId7">
            <a:alphaModFix/>
          </a:blip>
          <a:stretch>
            <a:fillRect/>
          </a:stretch>
        </p:blipFill>
        <p:spPr>
          <a:xfrm flipH="1" rot="1799965">
            <a:off x="1092298" y="3463091"/>
            <a:ext cx="918955" cy="2306297"/>
          </a:xfrm>
          <a:prstGeom prst="rect">
            <a:avLst/>
          </a:prstGeom>
          <a:noFill/>
          <a:ln>
            <a:noFill/>
          </a:ln>
        </p:spPr>
      </p:pic>
      <p:pic>
        <p:nvPicPr>
          <p:cNvPr id="16" name="Google Shape;16;p2"/>
          <p:cNvPicPr preferRelativeResize="0"/>
          <p:nvPr/>
        </p:nvPicPr>
        <p:blipFill>
          <a:blip r:embed="rId8">
            <a:alphaModFix/>
          </a:blip>
          <a:stretch>
            <a:fillRect/>
          </a:stretch>
        </p:blipFill>
        <p:spPr>
          <a:xfrm>
            <a:off x="6628797" y="-918072"/>
            <a:ext cx="3193801" cy="3396900"/>
          </a:xfrm>
          <a:prstGeom prst="rect">
            <a:avLst/>
          </a:prstGeom>
          <a:noFill/>
          <a:ln>
            <a:noFill/>
          </a:ln>
        </p:spPr>
      </p:pic>
      <p:pic>
        <p:nvPicPr>
          <p:cNvPr id="17" name="Google Shape;17;p2"/>
          <p:cNvPicPr preferRelativeResize="0"/>
          <p:nvPr/>
        </p:nvPicPr>
        <p:blipFill>
          <a:blip r:embed="rId8">
            <a:alphaModFix/>
          </a:blip>
          <a:stretch>
            <a:fillRect/>
          </a:stretch>
        </p:blipFill>
        <p:spPr>
          <a:xfrm>
            <a:off x="4103725" y="4146913"/>
            <a:ext cx="856524" cy="911000"/>
          </a:xfrm>
          <a:prstGeom prst="rect">
            <a:avLst/>
          </a:prstGeom>
          <a:noFill/>
          <a:ln>
            <a:noFill/>
          </a:ln>
        </p:spPr>
      </p:pic>
      <p:pic>
        <p:nvPicPr>
          <p:cNvPr id="18" name="Google Shape;18;p2"/>
          <p:cNvPicPr preferRelativeResize="0"/>
          <p:nvPr/>
        </p:nvPicPr>
        <p:blipFill>
          <a:blip r:embed="rId9">
            <a:alphaModFix/>
          </a:blip>
          <a:stretch>
            <a:fillRect/>
          </a:stretch>
        </p:blipFill>
        <p:spPr>
          <a:xfrm rot="1674662">
            <a:off x="7847301" y="2112635"/>
            <a:ext cx="2233004" cy="2471128"/>
          </a:xfrm>
          <a:prstGeom prst="rect">
            <a:avLst/>
          </a:prstGeom>
          <a:noFill/>
          <a:ln>
            <a:noFill/>
          </a:ln>
        </p:spPr>
      </p:pic>
      <p:pic>
        <p:nvPicPr>
          <p:cNvPr id="19" name="Google Shape;19;p2"/>
          <p:cNvPicPr preferRelativeResize="0"/>
          <p:nvPr/>
        </p:nvPicPr>
        <p:blipFill>
          <a:blip r:embed="rId10">
            <a:alphaModFix/>
          </a:blip>
          <a:stretch>
            <a:fillRect/>
          </a:stretch>
        </p:blipFill>
        <p:spPr>
          <a:xfrm>
            <a:off x="-460022" y="1421363"/>
            <a:ext cx="1823151" cy="1937946"/>
          </a:xfrm>
          <a:prstGeom prst="rect">
            <a:avLst/>
          </a:prstGeom>
          <a:noFill/>
          <a:ln>
            <a:noFill/>
          </a:ln>
        </p:spPr>
      </p:pic>
      <p:pic>
        <p:nvPicPr>
          <p:cNvPr id="20" name="Google Shape;20;p2"/>
          <p:cNvPicPr preferRelativeResize="0"/>
          <p:nvPr/>
        </p:nvPicPr>
        <p:blipFill>
          <a:blip r:embed="rId3">
            <a:alphaModFix/>
          </a:blip>
          <a:stretch>
            <a:fillRect/>
          </a:stretch>
        </p:blipFill>
        <p:spPr>
          <a:xfrm>
            <a:off x="3952971" y="4544763"/>
            <a:ext cx="392907" cy="417901"/>
          </a:xfrm>
          <a:prstGeom prst="rect">
            <a:avLst/>
          </a:prstGeom>
          <a:noFill/>
          <a:ln>
            <a:noFill/>
          </a:ln>
        </p:spPr>
      </p:pic>
      <p:sp>
        <p:nvSpPr>
          <p:cNvPr id="21" name="Google Shape;21;p2"/>
          <p:cNvSpPr txBox="1"/>
          <p:nvPr>
            <p:ph type="ctrTitle"/>
          </p:nvPr>
        </p:nvSpPr>
        <p:spPr>
          <a:xfrm>
            <a:off x="2133750" y="1421383"/>
            <a:ext cx="4876500" cy="1607700"/>
          </a:xfrm>
          <a:prstGeom prst="rect">
            <a:avLst/>
          </a:prstGeom>
        </p:spPr>
        <p:txBody>
          <a:bodyPr anchorCtr="0" anchor="t" bIns="0" lIns="91425" spcFirstLastPara="1" rIns="91425" wrap="square" tIns="0">
            <a:noAutofit/>
          </a:bodyPr>
          <a:lstStyle>
            <a:lvl1pPr lvl="0">
              <a:spcBef>
                <a:spcPts val="0"/>
              </a:spcBef>
              <a:spcAft>
                <a:spcPts val="0"/>
              </a:spcAft>
              <a:buSzPts val="5200"/>
              <a:buNone/>
              <a:defRPr b="1" sz="5200">
                <a:latin typeface="Lexend Deca"/>
                <a:ea typeface="Lexend Deca"/>
                <a:cs typeface="Lexend Deca"/>
                <a:sym typeface="Lexend Dec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2" name="Google Shape;22;p2"/>
          <p:cNvSpPr txBox="1"/>
          <p:nvPr>
            <p:ph idx="1" type="subTitle"/>
          </p:nvPr>
        </p:nvSpPr>
        <p:spPr>
          <a:xfrm>
            <a:off x="2133750" y="3264396"/>
            <a:ext cx="4876500" cy="417900"/>
          </a:xfrm>
          <a:prstGeom prst="rect">
            <a:avLst/>
          </a:prstGeom>
        </p:spPr>
        <p:txBody>
          <a:bodyPr anchorCtr="0" anchor="t" bIns="0" lIns="91425" spcFirstLastPara="1" rIns="91425" wrap="square" tIns="0">
            <a:noAutofit/>
          </a:bodyPr>
          <a:lstStyle>
            <a:lvl1pPr lvl="0">
              <a:lnSpc>
                <a:spcPct val="100000"/>
              </a:lnSpc>
              <a:spcBef>
                <a:spcPts val="0"/>
              </a:spcBef>
              <a:spcAft>
                <a:spcPts val="0"/>
              </a:spcAft>
              <a:buSzPts val="2800"/>
              <a:buNone/>
              <a:defRPr>
                <a:solidFill>
                  <a:schemeClr val="accent1"/>
                </a:solidFill>
                <a:latin typeface="Questrial"/>
                <a:ea typeface="Questrial"/>
                <a:cs typeface="Questrial"/>
                <a:sym typeface="Questria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1" name="Shape 111"/>
        <p:cNvGrpSpPr/>
        <p:nvPr/>
      </p:nvGrpSpPr>
      <p:grpSpPr>
        <a:xfrm>
          <a:off x="0" y="0"/>
          <a:ext cx="0" cy="0"/>
          <a:chOff x="0" y="0"/>
          <a:chExt cx="0" cy="0"/>
        </a:xfrm>
      </p:grpSpPr>
      <p:pic>
        <p:nvPicPr>
          <p:cNvPr id="112" name="Google Shape;112;p11"/>
          <p:cNvPicPr preferRelativeResize="0"/>
          <p:nvPr/>
        </p:nvPicPr>
        <p:blipFill>
          <a:blip r:embed="rId2">
            <a:alphaModFix/>
          </a:blip>
          <a:stretch>
            <a:fillRect/>
          </a:stretch>
        </p:blipFill>
        <p:spPr>
          <a:xfrm flipH="1" rot="900000">
            <a:off x="-1350076" y="3240816"/>
            <a:ext cx="2974552" cy="3163726"/>
          </a:xfrm>
          <a:prstGeom prst="rect">
            <a:avLst/>
          </a:prstGeom>
          <a:noFill/>
          <a:ln>
            <a:noFill/>
          </a:ln>
        </p:spPr>
      </p:pic>
      <p:pic>
        <p:nvPicPr>
          <p:cNvPr id="113" name="Google Shape;113;p11"/>
          <p:cNvPicPr preferRelativeResize="0"/>
          <p:nvPr/>
        </p:nvPicPr>
        <p:blipFill>
          <a:blip r:embed="rId3">
            <a:alphaModFix/>
          </a:blip>
          <a:stretch>
            <a:fillRect/>
          </a:stretch>
        </p:blipFill>
        <p:spPr>
          <a:xfrm flipH="1" rot="10800000">
            <a:off x="3060611" y="4089371"/>
            <a:ext cx="3275762" cy="3484107"/>
          </a:xfrm>
          <a:prstGeom prst="rect">
            <a:avLst/>
          </a:prstGeom>
          <a:noFill/>
          <a:ln>
            <a:noFill/>
          </a:ln>
        </p:spPr>
      </p:pic>
      <p:pic>
        <p:nvPicPr>
          <p:cNvPr id="114" name="Google Shape;114;p11"/>
          <p:cNvPicPr preferRelativeResize="0"/>
          <p:nvPr/>
        </p:nvPicPr>
        <p:blipFill>
          <a:blip r:embed="rId4">
            <a:alphaModFix/>
          </a:blip>
          <a:stretch>
            <a:fillRect/>
          </a:stretch>
        </p:blipFill>
        <p:spPr>
          <a:xfrm flipH="1" rot="10800000">
            <a:off x="588063" y="3635664"/>
            <a:ext cx="1886119" cy="2101676"/>
          </a:xfrm>
          <a:prstGeom prst="rect">
            <a:avLst/>
          </a:prstGeom>
          <a:noFill/>
          <a:ln>
            <a:noFill/>
          </a:ln>
        </p:spPr>
      </p:pic>
      <p:pic>
        <p:nvPicPr>
          <p:cNvPr id="115" name="Google Shape;115;p11"/>
          <p:cNvPicPr preferRelativeResize="0"/>
          <p:nvPr/>
        </p:nvPicPr>
        <p:blipFill>
          <a:blip r:embed="rId5">
            <a:alphaModFix/>
          </a:blip>
          <a:stretch>
            <a:fillRect/>
          </a:stretch>
        </p:blipFill>
        <p:spPr>
          <a:xfrm flipH="1">
            <a:off x="5923910" y="3739725"/>
            <a:ext cx="722854" cy="1814205"/>
          </a:xfrm>
          <a:prstGeom prst="rect">
            <a:avLst/>
          </a:prstGeom>
          <a:noFill/>
          <a:ln>
            <a:noFill/>
          </a:ln>
        </p:spPr>
      </p:pic>
      <p:pic>
        <p:nvPicPr>
          <p:cNvPr id="116" name="Google Shape;116;p11"/>
          <p:cNvPicPr preferRelativeResize="0"/>
          <p:nvPr/>
        </p:nvPicPr>
        <p:blipFill>
          <a:blip r:embed="rId6">
            <a:alphaModFix/>
          </a:blip>
          <a:stretch>
            <a:fillRect/>
          </a:stretch>
        </p:blipFill>
        <p:spPr>
          <a:xfrm flipH="1" rot="10800000">
            <a:off x="6866997" y="2854863"/>
            <a:ext cx="3193801" cy="3396900"/>
          </a:xfrm>
          <a:prstGeom prst="rect">
            <a:avLst/>
          </a:prstGeom>
          <a:noFill/>
          <a:ln>
            <a:noFill/>
          </a:ln>
        </p:spPr>
      </p:pic>
      <p:pic>
        <p:nvPicPr>
          <p:cNvPr id="117" name="Google Shape;117;p11"/>
          <p:cNvPicPr preferRelativeResize="0"/>
          <p:nvPr/>
        </p:nvPicPr>
        <p:blipFill>
          <a:blip r:embed="rId7">
            <a:alphaModFix/>
          </a:blip>
          <a:stretch>
            <a:fillRect/>
          </a:stretch>
        </p:blipFill>
        <p:spPr>
          <a:xfrm flipH="1" rot="10800000">
            <a:off x="6263856" y="-1691850"/>
            <a:ext cx="2714301" cy="2885244"/>
          </a:xfrm>
          <a:prstGeom prst="rect">
            <a:avLst/>
          </a:prstGeom>
          <a:noFill/>
          <a:ln>
            <a:noFill/>
          </a:ln>
        </p:spPr>
      </p:pic>
      <p:pic>
        <p:nvPicPr>
          <p:cNvPr id="118" name="Google Shape;118;p11"/>
          <p:cNvPicPr preferRelativeResize="0"/>
          <p:nvPr/>
        </p:nvPicPr>
        <p:blipFill>
          <a:blip r:embed="rId8">
            <a:alphaModFix/>
          </a:blip>
          <a:stretch>
            <a:fillRect/>
          </a:stretch>
        </p:blipFill>
        <p:spPr>
          <a:xfrm flipH="1" rot="5652534">
            <a:off x="2517312" y="-1504956"/>
            <a:ext cx="2575225" cy="2737401"/>
          </a:xfrm>
          <a:prstGeom prst="rect">
            <a:avLst/>
          </a:prstGeom>
          <a:noFill/>
          <a:ln>
            <a:noFill/>
          </a:ln>
        </p:spPr>
      </p:pic>
      <p:pic>
        <p:nvPicPr>
          <p:cNvPr id="119" name="Google Shape;119;p11"/>
          <p:cNvPicPr preferRelativeResize="0"/>
          <p:nvPr/>
        </p:nvPicPr>
        <p:blipFill>
          <a:blip r:embed="rId9">
            <a:alphaModFix/>
          </a:blip>
          <a:stretch>
            <a:fillRect/>
          </a:stretch>
        </p:blipFill>
        <p:spPr>
          <a:xfrm flipH="1" rot="10800000">
            <a:off x="-1664806" y="-191504"/>
            <a:ext cx="2714301" cy="2886949"/>
          </a:xfrm>
          <a:prstGeom prst="rect">
            <a:avLst/>
          </a:prstGeom>
          <a:noFill/>
          <a:ln>
            <a:noFill/>
          </a:ln>
        </p:spPr>
      </p:pic>
      <p:pic>
        <p:nvPicPr>
          <p:cNvPr id="120" name="Google Shape;120;p11"/>
          <p:cNvPicPr preferRelativeResize="0"/>
          <p:nvPr/>
        </p:nvPicPr>
        <p:blipFill>
          <a:blip r:embed="rId10">
            <a:alphaModFix/>
          </a:blip>
          <a:stretch>
            <a:fillRect/>
          </a:stretch>
        </p:blipFill>
        <p:spPr>
          <a:xfrm flipH="1" rot="10800000">
            <a:off x="-317975" y="831967"/>
            <a:ext cx="2007450" cy="2133851"/>
          </a:xfrm>
          <a:prstGeom prst="rect">
            <a:avLst/>
          </a:prstGeom>
          <a:noFill/>
          <a:ln>
            <a:noFill/>
          </a:ln>
        </p:spPr>
      </p:pic>
      <p:pic>
        <p:nvPicPr>
          <p:cNvPr id="121" name="Google Shape;121;p11"/>
          <p:cNvPicPr preferRelativeResize="0"/>
          <p:nvPr/>
        </p:nvPicPr>
        <p:blipFill>
          <a:blip r:embed="rId11">
            <a:alphaModFix/>
          </a:blip>
          <a:stretch>
            <a:fillRect/>
          </a:stretch>
        </p:blipFill>
        <p:spPr>
          <a:xfrm>
            <a:off x="7751938" y="148025"/>
            <a:ext cx="1927177" cy="2048523"/>
          </a:xfrm>
          <a:prstGeom prst="rect">
            <a:avLst/>
          </a:prstGeom>
          <a:noFill/>
          <a:ln>
            <a:noFill/>
          </a:ln>
        </p:spPr>
      </p:pic>
      <p:sp>
        <p:nvSpPr>
          <p:cNvPr id="122" name="Google Shape;122;p11"/>
          <p:cNvSpPr txBox="1"/>
          <p:nvPr>
            <p:ph hasCustomPrompt="1" type="title"/>
          </p:nvPr>
        </p:nvSpPr>
        <p:spPr>
          <a:xfrm>
            <a:off x="1908725" y="1710500"/>
            <a:ext cx="5334300" cy="1226700"/>
          </a:xfrm>
          <a:prstGeom prst="rect">
            <a:avLst/>
          </a:prstGeom>
        </p:spPr>
        <p:txBody>
          <a:bodyPr anchorCtr="0" anchor="t" bIns="0" lIns="91425" spcFirstLastPara="1" rIns="91425" wrap="square" tIns="0">
            <a:noAutofit/>
          </a:bodyPr>
          <a:lstStyle>
            <a:lvl1pPr lvl="0">
              <a:spcBef>
                <a:spcPts val="0"/>
              </a:spcBef>
              <a:spcAft>
                <a:spcPts val="0"/>
              </a:spcAft>
              <a:buSzPts val="12000"/>
              <a:buNone/>
              <a:defRPr sz="84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3" name="Google Shape;123;p11"/>
          <p:cNvSpPr txBox="1"/>
          <p:nvPr>
            <p:ph idx="1" type="subTitle"/>
          </p:nvPr>
        </p:nvSpPr>
        <p:spPr>
          <a:xfrm>
            <a:off x="2086650" y="3078700"/>
            <a:ext cx="4970700" cy="3543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a:solidFill>
                  <a:schemeClr val="accent1"/>
                </a:solidFill>
                <a:latin typeface="Questrial"/>
                <a:ea typeface="Questrial"/>
                <a:cs typeface="Questrial"/>
                <a:sym typeface="Questria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4" name="Shape 12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0">
    <p:spTree>
      <p:nvGrpSpPr>
        <p:cNvPr id="125" name="Shape 125"/>
        <p:cNvGrpSpPr/>
        <p:nvPr/>
      </p:nvGrpSpPr>
      <p:grpSpPr>
        <a:xfrm>
          <a:off x="0" y="0"/>
          <a:ext cx="0" cy="0"/>
          <a:chOff x="0" y="0"/>
          <a:chExt cx="0" cy="0"/>
        </a:xfrm>
      </p:grpSpPr>
      <p:pic>
        <p:nvPicPr>
          <p:cNvPr id="126" name="Google Shape;126;p13"/>
          <p:cNvPicPr preferRelativeResize="0"/>
          <p:nvPr/>
        </p:nvPicPr>
        <p:blipFill>
          <a:blip r:embed="rId2">
            <a:alphaModFix/>
          </a:blip>
          <a:stretch>
            <a:fillRect/>
          </a:stretch>
        </p:blipFill>
        <p:spPr>
          <a:xfrm flipH="1">
            <a:off x="2864403" y="-2337887"/>
            <a:ext cx="3275762" cy="3484107"/>
          </a:xfrm>
          <a:prstGeom prst="rect">
            <a:avLst/>
          </a:prstGeom>
          <a:noFill/>
          <a:ln>
            <a:noFill/>
          </a:ln>
        </p:spPr>
      </p:pic>
      <p:pic>
        <p:nvPicPr>
          <p:cNvPr id="127" name="Google Shape;127;p13"/>
          <p:cNvPicPr preferRelativeResize="0"/>
          <p:nvPr/>
        </p:nvPicPr>
        <p:blipFill>
          <a:blip r:embed="rId3">
            <a:alphaModFix/>
          </a:blip>
          <a:stretch>
            <a:fillRect/>
          </a:stretch>
        </p:blipFill>
        <p:spPr>
          <a:xfrm flipH="1">
            <a:off x="-302274" y="4021513"/>
            <a:ext cx="1823151" cy="1937951"/>
          </a:xfrm>
          <a:prstGeom prst="rect">
            <a:avLst/>
          </a:prstGeom>
          <a:noFill/>
          <a:ln>
            <a:noFill/>
          </a:ln>
        </p:spPr>
      </p:pic>
      <p:pic>
        <p:nvPicPr>
          <p:cNvPr id="128" name="Google Shape;128;p13"/>
          <p:cNvPicPr preferRelativeResize="0"/>
          <p:nvPr/>
        </p:nvPicPr>
        <p:blipFill>
          <a:blip r:embed="rId4">
            <a:alphaModFix/>
          </a:blip>
          <a:stretch>
            <a:fillRect/>
          </a:stretch>
        </p:blipFill>
        <p:spPr>
          <a:xfrm flipH="1">
            <a:off x="7128378" y="3255053"/>
            <a:ext cx="3193801" cy="3396900"/>
          </a:xfrm>
          <a:prstGeom prst="rect">
            <a:avLst/>
          </a:prstGeom>
          <a:noFill/>
          <a:ln>
            <a:noFill/>
          </a:ln>
        </p:spPr>
      </p:pic>
      <p:pic>
        <p:nvPicPr>
          <p:cNvPr id="129" name="Google Shape;129;p13"/>
          <p:cNvPicPr preferRelativeResize="0"/>
          <p:nvPr/>
        </p:nvPicPr>
        <p:blipFill>
          <a:blip r:embed="rId5">
            <a:alphaModFix/>
          </a:blip>
          <a:stretch>
            <a:fillRect/>
          </a:stretch>
        </p:blipFill>
        <p:spPr>
          <a:xfrm flipH="1" rot="-1674662">
            <a:off x="-790729" y="2112635"/>
            <a:ext cx="2233004" cy="2471128"/>
          </a:xfrm>
          <a:prstGeom prst="rect">
            <a:avLst/>
          </a:prstGeom>
          <a:noFill/>
          <a:ln>
            <a:noFill/>
          </a:ln>
        </p:spPr>
      </p:pic>
      <p:pic>
        <p:nvPicPr>
          <p:cNvPr id="130" name="Google Shape;130;p13"/>
          <p:cNvPicPr preferRelativeResize="0"/>
          <p:nvPr/>
        </p:nvPicPr>
        <p:blipFill>
          <a:blip r:embed="rId6">
            <a:alphaModFix/>
          </a:blip>
          <a:stretch>
            <a:fillRect/>
          </a:stretch>
        </p:blipFill>
        <p:spPr>
          <a:xfrm>
            <a:off x="-358250" y="-1041112"/>
            <a:ext cx="3010526" cy="3200123"/>
          </a:xfrm>
          <a:prstGeom prst="rect">
            <a:avLst/>
          </a:prstGeom>
          <a:noFill/>
          <a:ln>
            <a:noFill/>
          </a:ln>
        </p:spPr>
      </p:pic>
      <p:pic>
        <p:nvPicPr>
          <p:cNvPr id="131" name="Google Shape;131;p13"/>
          <p:cNvPicPr preferRelativeResize="0"/>
          <p:nvPr/>
        </p:nvPicPr>
        <p:blipFill>
          <a:blip r:embed="rId7">
            <a:alphaModFix/>
          </a:blip>
          <a:stretch>
            <a:fillRect/>
          </a:stretch>
        </p:blipFill>
        <p:spPr>
          <a:xfrm>
            <a:off x="1272900" y="834288"/>
            <a:ext cx="1634548" cy="1737471"/>
          </a:xfrm>
          <a:prstGeom prst="rect">
            <a:avLst/>
          </a:prstGeom>
          <a:noFill/>
          <a:ln>
            <a:noFill/>
          </a:ln>
        </p:spPr>
      </p:pic>
      <p:pic>
        <p:nvPicPr>
          <p:cNvPr id="132" name="Google Shape;132;p13"/>
          <p:cNvPicPr preferRelativeResize="0"/>
          <p:nvPr/>
        </p:nvPicPr>
        <p:blipFill>
          <a:blip r:embed="rId8">
            <a:alphaModFix/>
          </a:blip>
          <a:stretch>
            <a:fillRect/>
          </a:stretch>
        </p:blipFill>
        <p:spPr>
          <a:xfrm>
            <a:off x="8227774" y="785725"/>
            <a:ext cx="1838098" cy="1953843"/>
          </a:xfrm>
          <a:prstGeom prst="rect">
            <a:avLst/>
          </a:prstGeom>
          <a:noFill/>
          <a:ln>
            <a:noFill/>
          </a:ln>
        </p:spPr>
      </p:pic>
      <p:pic>
        <p:nvPicPr>
          <p:cNvPr id="133" name="Google Shape;133;p13"/>
          <p:cNvPicPr preferRelativeResize="0"/>
          <p:nvPr/>
        </p:nvPicPr>
        <p:blipFill>
          <a:blip r:embed="rId9">
            <a:alphaModFix/>
          </a:blip>
          <a:stretch>
            <a:fillRect/>
          </a:stretch>
        </p:blipFill>
        <p:spPr>
          <a:xfrm flipH="1">
            <a:off x="7665163" y="386200"/>
            <a:ext cx="1823151" cy="1937946"/>
          </a:xfrm>
          <a:prstGeom prst="rect">
            <a:avLst/>
          </a:prstGeom>
          <a:noFill/>
          <a:ln>
            <a:noFill/>
          </a:ln>
        </p:spPr>
      </p:pic>
      <p:pic>
        <p:nvPicPr>
          <p:cNvPr id="134" name="Google Shape;134;p13"/>
          <p:cNvPicPr preferRelativeResize="0"/>
          <p:nvPr/>
        </p:nvPicPr>
        <p:blipFill>
          <a:blip r:embed="rId10">
            <a:alphaModFix/>
          </a:blip>
          <a:stretch>
            <a:fillRect/>
          </a:stretch>
        </p:blipFill>
        <p:spPr>
          <a:xfrm flipH="1" rot="8099988">
            <a:off x="3041421" y="3890545"/>
            <a:ext cx="2497255" cy="2654513"/>
          </a:xfrm>
          <a:prstGeom prst="rect">
            <a:avLst/>
          </a:prstGeom>
          <a:noFill/>
          <a:ln>
            <a:noFill/>
          </a:ln>
        </p:spPr>
      </p:pic>
      <p:sp>
        <p:nvSpPr>
          <p:cNvPr id="135" name="Google Shape;135;p13"/>
          <p:cNvSpPr txBox="1"/>
          <p:nvPr>
            <p:ph type="title"/>
          </p:nvPr>
        </p:nvSpPr>
        <p:spPr>
          <a:xfrm>
            <a:off x="3245375" y="2320050"/>
            <a:ext cx="4011600" cy="651600"/>
          </a:xfrm>
          <a:prstGeom prst="rect">
            <a:avLst/>
          </a:prstGeom>
        </p:spPr>
        <p:txBody>
          <a:bodyPr anchorCtr="0" anchor="t" bIns="0" lIns="91425" spcFirstLastPara="1" rIns="91425" wrap="square" tIns="0">
            <a:noAutofit/>
          </a:bodyPr>
          <a:lstStyle>
            <a:lvl1pPr lvl="0" rtl="0" algn="r">
              <a:spcBef>
                <a:spcPts val="0"/>
              </a:spcBef>
              <a:spcAft>
                <a:spcPts val="0"/>
              </a:spcAft>
              <a:buSzPts val="4200"/>
              <a:buNone/>
              <a:defRPr sz="42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36" name="Google Shape;136;p13"/>
          <p:cNvSpPr txBox="1"/>
          <p:nvPr>
            <p:ph hasCustomPrompt="1" idx="2" type="title"/>
          </p:nvPr>
        </p:nvSpPr>
        <p:spPr>
          <a:xfrm>
            <a:off x="5428130" y="1505938"/>
            <a:ext cx="1828800" cy="814200"/>
          </a:xfrm>
          <a:prstGeom prst="rect">
            <a:avLst/>
          </a:prstGeom>
        </p:spPr>
        <p:txBody>
          <a:bodyPr anchorCtr="0" anchor="ctr" bIns="0" lIns="91425" spcFirstLastPara="1" rIns="91425" wrap="square" tIns="0">
            <a:noAutofit/>
          </a:bodyPr>
          <a:lstStyle>
            <a:lvl1pPr lvl="0" rtl="0" algn="r">
              <a:spcBef>
                <a:spcPts val="0"/>
              </a:spcBef>
              <a:spcAft>
                <a:spcPts val="0"/>
              </a:spcAft>
              <a:buSzPts val="7200"/>
              <a:buNone/>
              <a:defRPr sz="7200">
                <a:solidFill>
                  <a:schemeClr val="accent1"/>
                </a:solidFill>
              </a:defRPr>
            </a:lvl1pPr>
            <a:lvl2pPr lvl="1" rtl="0" algn="r">
              <a:spcBef>
                <a:spcPts val="0"/>
              </a:spcBef>
              <a:spcAft>
                <a:spcPts val="0"/>
              </a:spcAft>
              <a:buSzPts val="7200"/>
              <a:buNone/>
              <a:defRPr sz="7200"/>
            </a:lvl2pPr>
            <a:lvl3pPr lvl="2" rtl="0" algn="r">
              <a:spcBef>
                <a:spcPts val="0"/>
              </a:spcBef>
              <a:spcAft>
                <a:spcPts val="0"/>
              </a:spcAft>
              <a:buSzPts val="7200"/>
              <a:buNone/>
              <a:defRPr sz="7200"/>
            </a:lvl3pPr>
            <a:lvl4pPr lvl="3" rtl="0" algn="r">
              <a:spcBef>
                <a:spcPts val="0"/>
              </a:spcBef>
              <a:spcAft>
                <a:spcPts val="0"/>
              </a:spcAft>
              <a:buSzPts val="7200"/>
              <a:buNone/>
              <a:defRPr sz="7200"/>
            </a:lvl4pPr>
            <a:lvl5pPr lvl="4" rtl="0" algn="r">
              <a:spcBef>
                <a:spcPts val="0"/>
              </a:spcBef>
              <a:spcAft>
                <a:spcPts val="0"/>
              </a:spcAft>
              <a:buSzPts val="7200"/>
              <a:buNone/>
              <a:defRPr sz="7200"/>
            </a:lvl5pPr>
            <a:lvl6pPr lvl="5" rtl="0" algn="r">
              <a:spcBef>
                <a:spcPts val="0"/>
              </a:spcBef>
              <a:spcAft>
                <a:spcPts val="0"/>
              </a:spcAft>
              <a:buSzPts val="7200"/>
              <a:buNone/>
              <a:defRPr sz="7200"/>
            </a:lvl6pPr>
            <a:lvl7pPr lvl="6" rtl="0" algn="r">
              <a:spcBef>
                <a:spcPts val="0"/>
              </a:spcBef>
              <a:spcAft>
                <a:spcPts val="0"/>
              </a:spcAft>
              <a:buSzPts val="7200"/>
              <a:buNone/>
              <a:defRPr sz="7200"/>
            </a:lvl7pPr>
            <a:lvl8pPr lvl="7" rtl="0" algn="r">
              <a:spcBef>
                <a:spcPts val="0"/>
              </a:spcBef>
              <a:spcAft>
                <a:spcPts val="0"/>
              </a:spcAft>
              <a:buSzPts val="7200"/>
              <a:buNone/>
              <a:defRPr sz="7200"/>
            </a:lvl8pPr>
            <a:lvl9pPr lvl="8" rtl="0" algn="r">
              <a:spcBef>
                <a:spcPts val="0"/>
              </a:spcBef>
              <a:spcAft>
                <a:spcPts val="0"/>
              </a:spcAft>
              <a:buSzPts val="7200"/>
              <a:buNone/>
              <a:defRPr sz="7200"/>
            </a:lvl9pPr>
          </a:lstStyle>
          <a:p>
            <a:r>
              <a:t>xx%</a:t>
            </a:r>
          </a:p>
        </p:txBody>
      </p:sp>
      <p:sp>
        <p:nvSpPr>
          <p:cNvPr id="137" name="Google Shape;137;p13"/>
          <p:cNvSpPr txBox="1"/>
          <p:nvPr>
            <p:ph idx="1" type="subTitle"/>
          </p:nvPr>
        </p:nvSpPr>
        <p:spPr>
          <a:xfrm>
            <a:off x="4307275" y="3032761"/>
            <a:ext cx="2949600" cy="6048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8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138" name="Shape 138"/>
        <p:cNvGrpSpPr/>
        <p:nvPr/>
      </p:nvGrpSpPr>
      <p:grpSpPr>
        <a:xfrm>
          <a:off x="0" y="0"/>
          <a:ext cx="0" cy="0"/>
          <a:chOff x="0" y="0"/>
          <a:chExt cx="0" cy="0"/>
        </a:xfrm>
      </p:grpSpPr>
      <p:sp>
        <p:nvSpPr>
          <p:cNvPr id="139" name="Google Shape;139;p14"/>
          <p:cNvSpPr txBox="1"/>
          <p:nvPr>
            <p:ph hasCustomPrompt="1" type="title"/>
          </p:nvPr>
        </p:nvSpPr>
        <p:spPr>
          <a:xfrm>
            <a:off x="717100" y="2975975"/>
            <a:ext cx="4970700" cy="1226700"/>
          </a:xfrm>
          <a:prstGeom prst="rect">
            <a:avLst/>
          </a:prstGeom>
        </p:spPr>
        <p:txBody>
          <a:bodyPr anchorCtr="0" anchor="t" bIns="0" lIns="91425" spcFirstLastPara="1" rIns="91425" wrap="square" tIns="0">
            <a:noAutofit/>
          </a:bodyPr>
          <a:lstStyle>
            <a:lvl1pPr lvl="0" rtl="0">
              <a:spcBef>
                <a:spcPts val="0"/>
              </a:spcBef>
              <a:spcAft>
                <a:spcPts val="0"/>
              </a:spcAft>
              <a:buSzPts val="12000"/>
              <a:buNone/>
              <a:defRPr sz="8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0" name="Google Shape;140;p14"/>
          <p:cNvSpPr txBox="1"/>
          <p:nvPr>
            <p:ph idx="1" type="subTitle"/>
          </p:nvPr>
        </p:nvSpPr>
        <p:spPr>
          <a:xfrm>
            <a:off x="717100" y="4344175"/>
            <a:ext cx="4970700" cy="3543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a:solidFill>
                  <a:schemeClr val="accent1"/>
                </a:solidFill>
                <a:latin typeface="Questrial"/>
                <a:ea typeface="Questrial"/>
                <a:cs typeface="Questrial"/>
                <a:sym typeface="Questria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41" name="Google Shape;141;p14"/>
          <p:cNvPicPr preferRelativeResize="0"/>
          <p:nvPr/>
        </p:nvPicPr>
        <p:blipFill>
          <a:blip r:embed="rId2">
            <a:alphaModFix/>
          </a:blip>
          <a:stretch>
            <a:fillRect/>
          </a:stretch>
        </p:blipFill>
        <p:spPr>
          <a:xfrm flipH="1">
            <a:off x="5792635" y="-719467"/>
            <a:ext cx="3408524" cy="3097750"/>
          </a:xfrm>
          <a:prstGeom prst="rect">
            <a:avLst/>
          </a:prstGeom>
          <a:noFill/>
          <a:ln>
            <a:noFill/>
          </a:ln>
        </p:spPr>
      </p:pic>
      <p:pic>
        <p:nvPicPr>
          <p:cNvPr id="142" name="Google Shape;142;p14"/>
          <p:cNvPicPr preferRelativeResize="0"/>
          <p:nvPr/>
        </p:nvPicPr>
        <p:blipFill>
          <a:blip r:embed="rId3">
            <a:alphaModFix/>
          </a:blip>
          <a:stretch>
            <a:fillRect/>
          </a:stretch>
        </p:blipFill>
        <p:spPr>
          <a:xfrm flipH="1" rot="10042974">
            <a:off x="3972525" y="273901"/>
            <a:ext cx="4227350" cy="1662750"/>
          </a:xfrm>
          <a:prstGeom prst="rect">
            <a:avLst/>
          </a:prstGeom>
          <a:noFill/>
          <a:ln>
            <a:noFill/>
          </a:ln>
        </p:spPr>
      </p:pic>
      <p:pic>
        <p:nvPicPr>
          <p:cNvPr id="143" name="Google Shape;143;p14"/>
          <p:cNvPicPr preferRelativeResize="0"/>
          <p:nvPr/>
        </p:nvPicPr>
        <p:blipFill>
          <a:blip r:embed="rId4">
            <a:alphaModFix/>
          </a:blip>
          <a:stretch>
            <a:fillRect/>
          </a:stretch>
        </p:blipFill>
        <p:spPr>
          <a:xfrm>
            <a:off x="698133" y="-776351"/>
            <a:ext cx="2078114" cy="2117650"/>
          </a:xfrm>
          <a:prstGeom prst="rect">
            <a:avLst/>
          </a:prstGeom>
          <a:noFill/>
          <a:ln>
            <a:noFill/>
          </a:ln>
        </p:spPr>
      </p:pic>
      <p:pic>
        <p:nvPicPr>
          <p:cNvPr id="144" name="Google Shape;144;p14"/>
          <p:cNvPicPr preferRelativeResize="0"/>
          <p:nvPr/>
        </p:nvPicPr>
        <p:blipFill>
          <a:blip r:embed="rId5">
            <a:alphaModFix/>
          </a:blip>
          <a:stretch>
            <a:fillRect/>
          </a:stretch>
        </p:blipFill>
        <p:spPr>
          <a:xfrm flipH="1">
            <a:off x="621860" y="-64660"/>
            <a:ext cx="2149030" cy="1921572"/>
          </a:xfrm>
          <a:prstGeom prst="rect">
            <a:avLst/>
          </a:prstGeom>
          <a:noFill/>
          <a:ln>
            <a:noFill/>
          </a:ln>
        </p:spPr>
      </p:pic>
      <p:pic>
        <p:nvPicPr>
          <p:cNvPr id="145" name="Google Shape;145;p14"/>
          <p:cNvPicPr preferRelativeResize="0"/>
          <p:nvPr/>
        </p:nvPicPr>
        <p:blipFill>
          <a:blip r:embed="rId6">
            <a:alphaModFix/>
          </a:blip>
          <a:stretch>
            <a:fillRect/>
          </a:stretch>
        </p:blipFill>
        <p:spPr>
          <a:xfrm>
            <a:off x="70028" y="445013"/>
            <a:ext cx="647075" cy="702210"/>
          </a:xfrm>
          <a:prstGeom prst="rect">
            <a:avLst/>
          </a:prstGeom>
          <a:noFill/>
          <a:ln>
            <a:noFill/>
          </a:ln>
        </p:spPr>
      </p:pic>
      <p:pic>
        <p:nvPicPr>
          <p:cNvPr id="146" name="Google Shape;146;p14"/>
          <p:cNvPicPr preferRelativeResize="0"/>
          <p:nvPr/>
        </p:nvPicPr>
        <p:blipFill>
          <a:blip r:embed="rId7">
            <a:alphaModFix/>
          </a:blip>
          <a:stretch>
            <a:fillRect/>
          </a:stretch>
        </p:blipFill>
        <p:spPr>
          <a:xfrm>
            <a:off x="7196150" y="1447801"/>
            <a:ext cx="2005000" cy="1371600"/>
          </a:xfrm>
          <a:prstGeom prst="rect">
            <a:avLst/>
          </a:prstGeom>
          <a:noFill/>
          <a:ln>
            <a:noFill/>
          </a:ln>
        </p:spPr>
      </p:pic>
      <p:pic>
        <p:nvPicPr>
          <p:cNvPr id="147" name="Google Shape;147;p14"/>
          <p:cNvPicPr preferRelativeResize="0"/>
          <p:nvPr/>
        </p:nvPicPr>
        <p:blipFill>
          <a:blip r:embed="rId8">
            <a:alphaModFix/>
          </a:blip>
          <a:stretch>
            <a:fillRect/>
          </a:stretch>
        </p:blipFill>
        <p:spPr>
          <a:xfrm>
            <a:off x="254949" y="1447805"/>
            <a:ext cx="631376" cy="1070590"/>
          </a:xfrm>
          <a:prstGeom prst="rect">
            <a:avLst/>
          </a:prstGeom>
          <a:noFill/>
          <a:ln>
            <a:noFill/>
          </a:ln>
        </p:spPr>
      </p:pic>
      <p:pic>
        <p:nvPicPr>
          <p:cNvPr id="148" name="Google Shape;148;p14"/>
          <p:cNvPicPr preferRelativeResize="0"/>
          <p:nvPr/>
        </p:nvPicPr>
        <p:blipFill>
          <a:blip r:embed="rId9">
            <a:alphaModFix/>
          </a:blip>
          <a:stretch>
            <a:fillRect/>
          </a:stretch>
        </p:blipFill>
        <p:spPr>
          <a:xfrm>
            <a:off x="3958231" y="1800266"/>
            <a:ext cx="647062" cy="666668"/>
          </a:xfrm>
          <a:prstGeom prst="rect">
            <a:avLst/>
          </a:prstGeom>
          <a:noFill/>
          <a:ln>
            <a:noFill/>
          </a:ln>
        </p:spPr>
      </p:pic>
      <p:pic>
        <p:nvPicPr>
          <p:cNvPr id="149" name="Google Shape;149;p14"/>
          <p:cNvPicPr preferRelativeResize="0"/>
          <p:nvPr/>
        </p:nvPicPr>
        <p:blipFill>
          <a:blip r:embed="rId10">
            <a:alphaModFix/>
          </a:blip>
          <a:stretch>
            <a:fillRect/>
          </a:stretch>
        </p:blipFill>
        <p:spPr>
          <a:xfrm>
            <a:off x="5401146" y="98156"/>
            <a:ext cx="1254908" cy="1243139"/>
          </a:xfrm>
          <a:prstGeom prst="rect">
            <a:avLst/>
          </a:prstGeom>
          <a:noFill/>
          <a:ln>
            <a:noFill/>
          </a:ln>
        </p:spPr>
      </p:pic>
      <p:pic>
        <p:nvPicPr>
          <p:cNvPr id="150" name="Google Shape;150;p14"/>
          <p:cNvPicPr preferRelativeResize="0"/>
          <p:nvPr/>
        </p:nvPicPr>
        <p:blipFill>
          <a:blip r:embed="rId11">
            <a:alphaModFix/>
          </a:blip>
          <a:stretch>
            <a:fillRect/>
          </a:stretch>
        </p:blipFill>
        <p:spPr>
          <a:xfrm>
            <a:off x="7430552" y="3439519"/>
            <a:ext cx="1098044" cy="1960788"/>
          </a:xfrm>
          <a:prstGeom prst="rect">
            <a:avLst/>
          </a:prstGeom>
          <a:noFill/>
          <a:ln>
            <a:noFill/>
          </a:ln>
        </p:spPr>
      </p:pic>
      <p:pic>
        <p:nvPicPr>
          <p:cNvPr id="151" name="Google Shape;151;p14"/>
          <p:cNvPicPr preferRelativeResize="0"/>
          <p:nvPr/>
        </p:nvPicPr>
        <p:blipFill>
          <a:blip r:embed="rId12">
            <a:alphaModFix/>
          </a:blip>
          <a:stretch>
            <a:fillRect/>
          </a:stretch>
        </p:blipFill>
        <p:spPr>
          <a:xfrm>
            <a:off x="5943475" y="3642362"/>
            <a:ext cx="1891075" cy="1757925"/>
          </a:xfrm>
          <a:prstGeom prst="rect">
            <a:avLst/>
          </a:prstGeom>
          <a:noFill/>
          <a:ln>
            <a:noFill/>
          </a:ln>
        </p:spPr>
      </p:pic>
      <p:pic>
        <p:nvPicPr>
          <p:cNvPr id="152" name="Google Shape;152;p14"/>
          <p:cNvPicPr preferRelativeResize="0"/>
          <p:nvPr/>
        </p:nvPicPr>
        <p:blipFill>
          <a:blip r:embed="rId13">
            <a:alphaModFix/>
          </a:blip>
          <a:stretch>
            <a:fillRect/>
          </a:stretch>
        </p:blipFill>
        <p:spPr>
          <a:xfrm rot="-893566">
            <a:off x="5884857" y="3336400"/>
            <a:ext cx="419610" cy="7725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53" name="Shape 153"/>
        <p:cNvGrpSpPr/>
        <p:nvPr/>
      </p:nvGrpSpPr>
      <p:grpSpPr>
        <a:xfrm>
          <a:off x="0" y="0"/>
          <a:ext cx="0" cy="0"/>
          <a:chOff x="0" y="0"/>
          <a:chExt cx="0" cy="0"/>
        </a:xfrm>
      </p:grpSpPr>
      <p:sp>
        <p:nvSpPr>
          <p:cNvPr id="154" name="Google Shape;154;p15"/>
          <p:cNvSpPr txBox="1"/>
          <p:nvPr>
            <p:ph idx="1" type="body"/>
          </p:nvPr>
        </p:nvSpPr>
        <p:spPr>
          <a:xfrm>
            <a:off x="3420475" y="3657475"/>
            <a:ext cx="4478400" cy="1041000"/>
          </a:xfrm>
          <a:prstGeom prst="rect">
            <a:avLst/>
          </a:prstGeom>
        </p:spPr>
        <p:txBody>
          <a:bodyPr anchorCtr="0" anchor="ctr" bIns="0" lIns="91425" spcFirstLastPara="1" rIns="91425" wrap="square" tIns="0">
            <a:noAutofit/>
          </a:bodyPr>
          <a:lstStyle>
            <a:lvl1pPr indent="-228600" lvl="0" marL="457200" rtl="0">
              <a:lnSpc>
                <a:spcPct val="100000"/>
              </a:lnSpc>
              <a:spcBef>
                <a:spcPts val="0"/>
              </a:spcBef>
              <a:spcAft>
                <a:spcPts val="0"/>
              </a:spcAft>
              <a:buSzPts val="1800"/>
              <a:buNone/>
              <a:defRPr b="1" sz="3600">
                <a:solidFill>
                  <a:schemeClr val="lt1"/>
                </a:solidFill>
                <a:latin typeface="Lexend Deca"/>
                <a:ea typeface="Lexend Deca"/>
                <a:cs typeface="Lexend Deca"/>
                <a:sym typeface="Lexend Deca"/>
              </a:defRPr>
            </a:lvl1pPr>
          </a:lstStyle>
          <a:p/>
        </p:txBody>
      </p:sp>
      <p:pic>
        <p:nvPicPr>
          <p:cNvPr id="155" name="Google Shape;155;p15"/>
          <p:cNvPicPr preferRelativeResize="0"/>
          <p:nvPr/>
        </p:nvPicPr>
        <p:blipFill>
          <a:blip r:embed="rId2">
            <a:alphaModFix/>
          </a:blip>
          <a:stretch>
            <a:fillRect/>
          </a:stretch>
        </p:blipFill>
        <p:spPr>
          <a:xfrm>
            <a:off x="-1308276" y="582966"/>
            <a:ext cx="3384724" cy="2322125"/>
          </a:xfrm>
          <a:prstGeom prst="rect">
            <a:avLst/>
          </a:prstGeom>
          <a:noFill/>
          <a:ln>
            <a:noFill/>
          </a:ln>
        </p:spPr>
      </p:pic>
      <p:pic>
        <p:nvPicPr>
          <p:cNvPr id="156" name="Google Shape;156;p15"/>
          <p:cNvPicPr preferRelativeResize="0"/>
          <p:nvPr/>
        </p:nvPicPr>
        <p:blipFill>
          <a:blip r:embed="rId3">
            <a:alphaModFix/>
          </a:blip>
          <a:stretch>
            <a:fillRect/>
          </a:stretch>
        </p:blipFill>
        <p:spPr>
          <a:xfrm>
            <a:off x="476246" y="-531447"/>
            <a:ext cx="2031382" cy="1952944"/>
          </a:xfrm>
          <a:prstGeom prst="rect">
            <a:avLst/>
          </a:prstGeom>
          <a:noFill/>
          <a:ln>
            <a:noFill/>
          </a:ln>
        </p:spPr>
      </p:pic>
      <p:pic>
        <p:nvPicPr>
          <p:cNvPr id="157" name="Google Shape;157;p15"/>
          <p:cNvPicPr preferRelativeResize="0"/>
          <p:nvPr/>
        </p:nvPicPr>
        <p:blipFill>
          <a:blip r:embed="rId4">
            <a:alphaModFix/>
          </a:blip>
          <a:stretch>
            <a:fillRect/>
          </a:stretch>
        </p:blipFill>
        <p:spPr>
          <a:xfrm>
            <a:off x="1485739" y="3205094"/>
            <a:ext cx="435296" cy="501962"/>
          </a:xfrm>
          <a:prstGeom prst="rect">
            <a:avLst/>
          </a:prstGeom>
          <a:noFill/>
          <a:ln>
            <a:noFill/>
          </a:ln>
        </p:spPr>
      </p:pic>
      <p:pic>
        <p:nvPicPr>
          <p:cNvPr id="158" name="Google Shape;158;p15"/>
          <p:cNvPicPr preferRelativeResize="0"/>
          <p:nvPr/>
        </p:nvPicPr>
        <p:blipFill>
          <a:blip r:embed="rId5">
            <a:alphaModFix/>
          </a:blip>
          <a:stretch>
            <a:fillRect/>
          </a:stretch>
        </p:blipFill>
        <p:spPr>
          <a:xfrm>
            <a:off x="1237034" y="1864788"/>
            <a:ext cx="509806" cy="772550"/>
          </a:xfrm>
          <a:prstGeom prst="rect">
            <a:avLst/>
          </a:prstGeom>
          <a:noFill/>
          <a:ln>
            <a:noFill/>
          </a:ln>
        </p:spPr>
      </p:pic>
      <p:pic>
        <p:nvPicPr>
          <p:cNvPr id="159" name="Google Shape;159;p15"/>
          <p:cNvPicPr preferRelativeResize="0"/>
          <p:nvPr/>
        </p:nvPicPr>
        <p:blipFill>
          <a:blip r:embed="rId6">
            <a:alphaModFix/>
          </a:blip>
          <a:stretch>
            <a:fillRect/>
          </a:stretch>
        </p:blipFill>
        <p:spPr>
          <a:xfrm>
            <a:off x="561109" y="2224691"/>
            <a:ext cx="768631" cy="694119"/>
          </a:xfrm>
          <a:prstGeom prst="rect">
            <a:avLst/>
          </a:prstGeom>
          <a:noFill/>
          <a:ln>
            <a:noFill/>
          </a:ln>
        </p:spPr>
      </p:pic>
      <p:pic>
        <p:nvPicPr>
          <p:cNvPr id="160" name="Google Shape;160;p15"/>
          <p:cNvPicPr preferRelativeResize="0"/>
          <p:nvPr/>
        </p:nvPicPr>
        <p:blipFill>
          <a:blip r:embed="rId7">
            <a:alphaModFix/>
          </a:blip>
          <a:stretch>
            <a:fillRect/>
          </a:stretch>
        </p:blipFill>
        <p:spPr>
          <a:xfrm flipH="1" rot="2102666">
            <a:off x="-1028550" y="1571175"/>
            <a:ext cx="1749502" cy="2117649"/>
          </a:xfrm>
          <a:prstGeom prst="rect">
            <a:avLst/>
          </a:prstGeom>
          <a:noFill/>
          <a:ln>
            <a:noFill/>
          </a:ln>
        </p:spPr>
      </p:pic>
      <p:pic>
        <p:nvPicPr>
          <p:cNvPr id="161" name="Google Shape;161;p15"/>
          <p:cNvPicPr preferRelativeResize="0"/>
          <p:nvPr/>
        </p:nvPicPr>
        <p:blipFill>
          <a:blip r:embed="rId8">
            <a:alphaModFix/>
          </a:blip>
          <a:stretch>
            <a:fillRect/>
          </a:stretch>
        </p:blipFill>
        <p:spPr>
          <a:xfrm flipH="1">
            <a:off x="304804" y="3775215"/>
            <a:ext cx="1733342" cy="169412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spTree>
      <p:nvGrpSpPr>
        <p:cNvPr id="162" name="Shape 162"/>
        <p:cNvGrpSpPr/>
        <p:nvPr/>
      </p:nvGrpSpPr>
      <p:grpSpPr>
        <a:xfrm>
          <a:off x="0" y="0"/>
          <a:ext cx="0" cy="0"/>
          <a:chOff x="0" y="0"/>
          <a:chExt cx="0" cy="0"/>
        </a:xfrm>
      </p:grpSpPr>
      <p:sp>
        <p:nvSpPr>
          <p:cNvPr id="163" name="Google Shape;163;p16"/>
          <p:cNvSpPr txBox="1"/>
          <p:nvPr>
            <p:ph type="title"/>
          </p:nvPr>
        </p:nvSpPr>
        <p:spPr>
          <a:xfrm>
            <a:off x="3008275" y="1265250"/>
            <a:ext cx="5123400" cy="2613000"/>
          </a:xfrm>
          <a:prstGeom prst="rect">
            <a:avLst/>
          </a:prstGeom>
        </p:spPr>
        <p:txBody>
          <a:bodyPr anchorCtr="0" anchor="t" bIns="0" lIns="91425" spcFirstLastPara="1" rIns="91425" wrap="square" tIns="0">
            <a:noAutofit/>
          </a:bodyPr>
          <a:lstStyle>
            <a:lvl1pPr lvl="0" rtl="0" algn="r">
              <a:spcBef>
                <a:spcPts val="0"/>
              </a:spcBef>
              <a:spcAft>
                <a:spcPts val="0"/>
              </a:spcAft>
              <a:buSzPts val="4800"/>
              <a:buNone/>
              <a:defRPr sz="8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164" name="Google Shape;164;p16"/>
          <p:cNvPicPr preferRelativeResize="0"/>
          <p:nvPr/>
        </p:nvPicPr>
        <p:blipFill>
          <a:blip r:embed="rId2">
            <a:alphaModFix amt="91000"/>
          </a:blip>
          <a:stretch>
            <a:fillRect/>
          </a:stretch>
        </p:blipFill>
        <p:spPr>
          <a:xfrm flipH="1" rot="10800000">
            <a:off x="-738311" y="2125806"/>
            <a:ext cx="4170525" cy="3790276"/>
          </a:xfrm>
          <a:prstGeom prst="rect">
            <a:avLst/>
          </a:prstGeom>
          <a:noFill/>
          <a:ln>
            <a:noFill/>
          </a:ln>
        </p:spPr>
      </p:pic>
      <p:pic>
        <p:nvPicPr>
          <p:cNvPr id="165" name="Google Shape;165;p16"/>
          <p:cNvPicPr preferRelativeResize="0"/>
          <p:nvPr/>
        </p:nvPicPr>
        <p:blipFill>
          <a:blip r:embed="rId3">
            <a:alphaModFix/>
          </a:blip>
          <a:stretch>
            <a:fillRect/>
          </a:stretch>
        </p:blipFill>
        <p:spPr>
          <a:xfrm flipH="1" rot="10800000">
            <a:off x="5844774" y="3928324"/>
            <a:ext cx="3299226" cy="2340825"/>
          </a:xfrm>
          <a:prstGeom prst="rect">
            <a:avLst/>
          </a:prstGeom>
          <a:noFill/>
          <a:ln>
            <a:noFill/>
          </a:ln>
        </p:spPr>
      </p:pic>
      <p:pic>
        <p:nvPicPr>
          <p:cNvPr id="166" name="Google Shape;166;p16"/>
          <p:cNvPicPr preferRelativeResize="0"/>
          <p:nvPr/>
        </p:nvPicPr>
        <p:blipFill>
          <a:blip r:embed="rId4">
            <a:alphaModFix/>
          </a:blip>
          <a:stretch>
            <a:fillRect/>
          </a:stretch>
        </p:blipFill>
        <p:spPr>
          <a:xfrm rot="1558916">
            <a:off x="686570" y="-1153729"/>
            <a:ext cx="2809244" cy="3048596"/>
          </a:xfrm>
          <a:prstGeom prst="rect">
            <a:avLst/>
          </a:prstGeom>
          <a:noFill/>
          <a:ln>
            <a:noFill/>
          </a:ln>
        </p:spPr>
      </p:pic>
      <p:pic>
        <p:nvPicPr>
          <p:cNvPr id="167" name="Google Shape;167;p16"/>
          <p:cNvPicPr preferRelativeResize="0"/>
          <p:nvPr/>
        </p:nvPicPr>
        <p:blipFill>
          <a:blip r:embed="rId5">
            <a:alphaModFix/>
          </a:blip>
          <a:stretch>
            <a:fillRect/>
          </a:stretch>
        </p:blipFill>
        <p:spPr>
          <a:xfrm>
            <a:off x="160750" y="727862"/>
            <a:ext cx="1322276" cy="907162"/>
          </a:xfrm>
          <a:prstGeom prst="rect">
            <a:avLst/>
          </a:prstGeom>
          <a:noFill/>
          <a:ln>
            <a:noFill/>
          </a:ln>
        </p:spPr>
      </p:pic>
      <p:pic>
        <p:nvPicPr>
          <p:cNvPr id="168" name="Google Shape;168;p16"/>
          <p:cNvPicPr preferRelativeResize="0"/>
          <p:nvPr/>
        </p:nvPicPr>
        <p:blipFill>
          <a:blip r:embed="rId6">
            <a:alphaModFix/>
          </a:blip>
          <a:stretch>
            <a:fillRect/>
          </a:stretch>
        </p:blipFill>
        <p:spPr>
          <a:xfrm>
            <a:off x="8584261" y="4333784"/>
            <a:ext cx="837075" cy="852982"/>
          </a:xfrm>
          <a:prstGeom prst="rect">
            <a:avLst/>
          </a:prstGeom>
          <a:noFill/>
          <a:ln>
            <a:noFill/>
          </a:ln>
        </p:spPr>
      </p:pic>
      <p:pic>
        <p:nvPicPr>
          <p:cNvPr id="169" name="Google Shape;169;p16"/>
          <p:cNvPicPr preferRelativeResize="0"/>
          <p:nvPr/>
        </p:nvPicPr>
        <p:blipFill>
          <a:blip r:embed="rId7">
            <a:alphaModFix/>
          </a:blip>
          <a:stretch>
            <a:fillRect/>
          </a:stretch>
        </p:blipFill>
        <p:spPr>
          <a:xfrm>
            <a:off x="5317972" y="4119825"/>
            <a:ext cx="768625" cy="1157301"/>
          </a:xfrm>
          <a:prstGeom prst="rect">
            <a:avLst/>
          </a:prstGeom>
          <a:noFill/>
          <a:ln>
            <a:noFill/>
          </a:ln>
        </p:spPr>
      </p:pic>
      <p:pic>
        <p:nvPicPr>
          <p:cNvPr id="170" name="Google Shape;170;p16"/>
          <p:cNvPicPr preferRelativeResize="0"/>
          <p:nvPr/>
        </p:nvPicPr>
        <p:blipFill>
          <a:blip r:embed="rId8">
            <a:alphaModFix/>
          </a:blip>
          <a:stretch>
            <a:fillRect/>
          </a:stretch>
        </p:blipFill>
        <p:spPr>
          <a:xfrm>
            <a:off x="1618196" y="727856"/>
            <a:ext cx="1254908" cy="1243139"/>
          </a:xfrm>
          <a:prstGeom prst="rect">
            <a:avLst/>
          </a:prstGeom>
          <a:noFill/>
          <a:ln>
            <a:noFill/>
          </a:ln>
        </p:spPr>
      </p:pic>
      <p:pic>
        <p:nvPicPr>
          <p:cNvPr id="171" name="Google Shape;171;p16"/>
          <p:cNvPicPr preferRelativeResize="0"/>
          <p:nvPr/>
        </p:nvPicPr>
        <p:blipFill>
          <a:blip r:embed="rId9">
            <a:alphaModFix/>
          </a:blip>
          <a:stretch>
            <a:fillRect/>
          </a:stretch>
        </p:blipFill>
        <p:spPr>
          <a:xfrm flipH="1" rot="-7164939">
            <a:off x="6238877" y="-478527"/>
            <a:ext cx="905801" cy="1617501"/>
          </a:xfrm>
          <a:prstGeom prst="rect">
            <a:avLst/>
          </a:prstGeom>
          <a:noFill/>
          <a:ln>
            <a:noFill/>
          </a:ln>
        </p:spPr>
      </p:pic>
      <p:pic>
        <p:nvPicPr>
          <p:cNvPr id="172" name="Google Shape;172;p16"/>
          <p:cNvPicPr preferRelativeResize="0"/>
          <p:nvPr/>
        </p:nvPicPr>
        <p:blipFill>
          <a:blip r:embed="rId10">
            <a:alphaModFix/>
          </a:blip>
          <a:stretch>
            <a:fillRect/>
          </a:stretch>
        </p:blipFill>
        <p:spPr>
          <a:xfrm rot="7116293">
            <a:off x="7017614" y="-506700"/>
            <a:ext cx="1427670" cy="2117651"/>
          </a:xfrm>
          <a:prstGeom prst="rect">
            <a:avLst/>
          </a:prstGeom>
          <a:noFill/>
          <a:ln>
            <a:noFill/>
          </a:ln>
        </p:spPr>
      </p:pic>
      <p:pic>
        <p:nvPicPr>
          <p:cNvPr id="173" name="Google Shape;173;p16"/>
          <p:cNvPicPr preferRelativeResize="0"/>
          <p:nvPr/>
        </p:nvPicPr>
        <p:blipFill>
          <a:blip r:embed="rId11">
            <a:alphaModFix/>
          </a:blip>
          <a:stretch>
            <a:fillRect/>
          </a:stretch>
        </p:blipFill>
        <p:spPr>
          <a:xfrm>
            <a:off x="-902102" y="3017500"/>
            <a:ext cx="3909103" cy="2430450"/>
          </a:xfrm>
          <a:prstGeom prst="rect">
            <a:avLst/>
          </a:prstGeom>
          <a:noFill/>
          <a:ln>
            <a:noFill/>
          </a:ln>
        </p:spPr>
      </p:pic>
      <p:pic>
        <p:nvPicPr>
          <p:cNvPr id="174" name="Google Shape;174;p16"/>
          <p:cNvPicPr preferRelativeResize="0"/>
          <p:nvPr/>
        </p:nvPicPr>
        <p:blipFill>
          <a:blip r:embed="rId12">
            <a:alphaModFix/>
          </a:blip>
          <a:stretch>
            <a:fillRect/>
          </a:stretch>
        </p:blipFill>
        <p:spPr>
          <a:xfrm>
            <a:off x="2314625" y="2827725"/>
            <a:ext cx="2684725" cy="2386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75" name="Shape 175"/>
        <p:cNvGrpSpPr/>
        <p:nvPr/>
      </p:nvGrpSpPr>
      <p:grpSpPr>
        <a:xfrm>
          <a:off x="0" y="0"/>
          <a:ext cx="0" cy="0"/>
          <a:chOff x="0" y="0"/>
          <a:chExt cx="0" cy="0"/>
        </a:xfrm>
      </p:grpSpPr>
      <p:pic>
        <p:nvPicPr>
          <p:cNvPr id="176" name="Google Shape;176;p17"/>
          <p:cNvPicPr preferRelativeResize="0"/>
          <p:nvPr/>
        </p:nvPicPr>
        <p:blipFill>
          <a:blip r:embed="rId2">
            <a:alphaModFix/>
          </a:blip>
          <a:stretch>
            <a:fillRect/>
          </a:stretch>
        </p:blipFill>
        <p:spPr>
          <a:xfrm flipH="1">
            <a:off x="-1952397" y="2260050"/>
            <a:ext cx="2733540" cy="2905677"/>
          </a:xfrm>
          <a:prstGeom prst="rect">
            <a:avLst/>
          </a:prstGeom>
          <a:noFill/>
          <a:ln>
            <a:noFill/>
          </a:ln>
        </p:spPr>
      </p:pic>
      <p:pic>
        <p:nvPicPr>
          <p:cNvPr id="177" name="Google Shape;177;p17"/>
          <p:cNvPicPr preferRelativeResize="0"/>
          <p:nvPr/>
        </p:nvPicPr>
        <p:blipFill>
          <a:blip r:embed="rId3">
            <a:alphaModFix/>
          </a:blip>
          <a:stretch>
            <a:fillRect/>
          </a:stretch>
        </p:blipFill>
        <p:spPr>
          <a:xfrm rot="9900001">
            <a:off x="-39861" y="1108433"/>
            <a:ext cx="563584" cy="1414480"/>
          </a:xfrm>
          <a:prstGeom prst="rect">
            <a:avLst/>
          </a:prstGeom>
          <a:noFill/>
          <a:ln>
            <a:noFill/>
          </a:ln>
        </p:spPr>
      </p:pic>
      <p:pic>
        <p:nvPicPr>
          <p:cNvPr id="178" name="Google Shape;178;p17"/>
          <p:cNvPicPr preferRelativeResize="0"/>
          <p:nvPr/>
        </p:nvPicPr>
        <p:blipFill>
          <a:blip r:embed="rId4">
            <a:alphaModFix/>
          </a:blip>
          <a:stretch>
            <a:fillRect/>
          </a:stretch>
        </p:blipFill>
        <p:spPr>
          <a:xfrm>
            <a:off x="8227774" y="-28375"/>
            <a:ext cx="1838098" cy="1953843"/>
          </a:xfrm>
          <a:prstGeom prst="rect">
            <a:avLst/>
          </a:prstGeom>
          <a:noFill/>
          <a:ln>
            <a:noFill/>
          </a:ln>
        </p:spPr>
      </p:pic>
      <p:pic>
        <p:nvPicPr>
          <p:cNvPr id="179" name="Google Shape;179;p17"/>
          <p:cNvPicPr preferRelativeResize="0"/>
          <p:nvPr/>
        </p:nvPicPr>
        <p:blipFill>
          <a:blip r:embed="rId5">
            <a:alphaModFix/>
          </a:blip>
          <a:stretch>
            <a:fillRect/>
          </a:stretch>
        </p:blipFill>
        <p:spPr>
          <a:xfrm flipH="1">
            <a:off x="356057" y="4221423"/>
            <a:ext cx="1613468" cy="1716125"/>
          </a:xfrm>
          <a:prstGeom prst="rect">
            <a:avLst/>
          </a:prstGeom>
          <a:noFill/>
          <a:ln>
            <a:noFill/>
          </a:ln>
        </p:spPr>
      </p:pic>
      <p:pic>
        <p:nvPicPr>
          <p:cNvPr id="180" name="Google Shape;180;p17"/>
          <p:cNvPicPr preferRelativeResize="0"/>
          <p:nvPr/>
        </p:nvPicPr>
        <p:blipFill>
          <a:blip r:embed="rId6">
            <a:alphaModFix/>
          </a:blip>
          <a:stretch>
            <a:fillRect/>
          </a:stretch>
        </p:blipFill>
        <p:spPr>
          <a:xfrm flipH="1">
            <a:off x="-1135234" y="-400275"/>
            <a:ext cx="1771176" cy="1882698"/>
          </a:xfrm>
          <a:prstGeom prst="rect">
            <a:avLst/>
          </a:prstGeom>
          <a:noFill/>
          <a:ln>
            <a:noFill/>
          </a:ln>
        </p:spPr>
      </p:pic>
      <p:pic>
        <p:nvPicPr>
          <p:cNvPr id="181" name="Google Shape;181;p17"/>
          <p:cNvPicPr preferRelativeResize="0"/>
          <p:nvPr/>
        </p:nvPicPr>
        <p:blipFill>
          <a:blip r:embed="rId7">
            <a:alphaModFix/>
          </a:blip>
          <a:stretch>
            <a:fillRect/>
          </a:stretch>
        </p:blipFill>
        <p:spPr>
          <a:xfrm flipH="1">
            <a:off x="7665163" y="-427900"/>
            <a:ext cx="1823151" cy="1937946"/>
          </a:xfrm>
          <a:prstGeom prst="rect">
            <a:avLst/>
          </a:prstGeom>
          <a:noFill/>
          <a:ln>
            <a:noFill/>
          </a:ln>
        </p:spPr>
      </p:pic>
      <p:pic>
        <p:nvPicPr>
          <p:cNvPr id="182" name="Google Shape;182;p17"/>
          <p:cNvPicPr preferRelativeResize="0"/>
          <p:nvPr/>
        </p:nvPicPr>
        <p:blipFill>
          <a:blip r:embed="rId8">
            <a:alphaModFix/>
          </a:blip>
          <a:stretch>
            <a:fillRect/>
          </a:stretch>
        </p:blipFill>
        <p:spPr>
          <a:xfrm>
            <a:off x="6170423" y="3835075"/>
            <a:ext cx="3144057" cy="3344026"/>
          </a:xfrm>
          <a:prstGeom prst="rect">
            <a:avLst/>
          </a:prstGeom>
          <a:noFill/>
          <a:ln>
            <a:noFill/>
          </a:ln>
        </p:spPr>
      </p:pic>
      <p:pic>
        <p:nvPicPr>
          <p:cNvPr id="183" name="Google Shape;183;p17"/>
          <p:cNvPicPr preferRelativeResize="0"/>
          <p:nvPr/>
        </p:nvPicPr>
        <p:blipFill>
          <a:blip r:embed="rId9">
            <a:alphaModFix/>
          </a:blip>
          <a:stretch>
            <a:fillRect/>
          </a:stretch>
        </p:blipFill>
        <p:spPr>
          <a:xfrm rot="4499997">
            <a:off x="8050094" y="3572996"/>
            <a:ext cx="1309381" cy="1390951"/>
          </a:xfrm>
          <a:prstGeom prst="rect">
            <a:avLst/>
          </a:prstGeom>
          <a:noFill/>
          <a:ln>
            <a:noFill/>
          </a:ln>
        </p:spPr>
      </p:pic>
      <p:pic>
        <p:nvPicPr>
          <p:cNvPr id="184" name="Google Shape;184;p17"/>
          <p:cNvPicPr preferRelativeResize="0"/>
          <p:nvPr/>
        </p:nvPicPr>
        <p:blipFill>
          <a:blip r:embed="rId10">
            <a:alphaModFix/>
          </a:blip>
          <a:stretch>
            <a:fillRect/>
          </a:stretch>
        </p:blipFill>
        <p:spPr>
          <a:xfrm>
            <a:off x="5795651" y="-775750"/>
            <a:ext cx="1823149" cy="2017568"/>
          </a:xfrm>
          <a:prstGeom prst="rect">
            <a:avLst/>
          </a:prstGeom>
          <a:noFill/>
          <a:ln>
            <a:noFill/>
          </a:ln>
        </p:spPr>
      </p:pic>
      <p:pic>
        <p:nvPicPr>
          <p:cNvPr id="185" name="Google Shape;185;p17"/>
          <p:cNvPicPr preferRelativeResize="0"/>
          <p:nvPr/>
        </p:nvPicPr>
        <p:blipFill>
          <a:blip r:embed="rId11">
            <a:alphaModFix/>
          </a:blip>
          <a:stretch>
            <a:fillRect/>
          </a:stretch>
        </p:blipFill>
        <p:spPr>
          <a:xfrm rot="10800000">
            <a:off x="4782525" y="4221425"/>
            <a:ext cx="1457382" cy="1624773"/>
          </a:xfrm>
          <a:prstGeom prst="rect">
            <a:avLst/>
          </a:prstGeom>
          <a:noFill/>
          <a:ln>
            <a:noFill/>
          </a:ln>
        </p:spPr>
      </p:pic>
      <p:pic>
        <p:nvPicPr>
          <p:cNvPr id="186" name="Google Shape;186;p17"/>
          <p:cNvPicPr preferRelativeResize="0"/>
          <p:nvPr/>
        </p:nvPicPr>
        <p:blipFill>
          <a:blip r:embed="rId12">
            <a:alphaModFix/>
          </a:blip>
          <a:stretch>
            <a:fillRect/>
          </a:stretch>
        </p:blipFill>
        <p:spPr>
          <a:xfrm>
            <a:off x="1098103" y="4341025"/>
            <a:ext cx="1926534" cy="2047852"/>
          </a:xfrm>
          <a:prstGeom prst="rect">
            <a:avLst/>
          </a:prstGeom>
          <a:noFill/>
          <a:ln>
            <a:noFill/>
          </a:ln>
        </p:spPr>
      </p:pic>
      <p:sp>
        <p:nvSpPr>
          <p:cNvPr id="187" name="Google Shape;187;p17"/>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88" name="Google Shape;188;p17"/>
          <p:cNvSpPr txBox="1"/>
          <p:nvPr>
            <p:ph hasCustomPrompt="1" idx="2" type="title"/>
          </p:nvPr>
        </p:nvSpPr>
        <p:spPr>
          <a:xfrm>
            <a:off x="1007688" y="1241450"/>
            <a:ext cx="1335300" cy="516900"/>
          </a:xfrm>
          <a:prstGeom prst="rect">
            <a:avLst/>
          </a:prstGeom>
        </p:spPr>
        <p:txBody>
          <a:bodyPr anchorCtr="0" anchor="ctr" bIns="0" lIns="91425" spcFirstLastPara="1" rIns="91425" wrap="square" tIns="0">
            <a:noAutofit/>
          </a:bodyPr>
          <a:lstStyle>
            <a:lvl1pPr lvl="0" rtl="0">
              <a:spcBef>
                <a:spcPts val="0"/>
              </a:spcBef>
              <a:spcAft>
                <a:spcPts val="0"/>
              </a:spcAft>
              <a:buSzPts val="4800"/>
              <a:buNone/>
              <a:defRPr sz="48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89" name="Google Shape;189;p17"/>
          <p:cNvSpPr txBox="1"/>
          <p:nvPr>
            <p:ph idx="1" type="subTitle"/>
          </p:nvPr>
        </p:nvSpPr>
        <p:spPr>
          <a:xfrm>
            <a:off x="1007688" y="2228775"/>
            <a:ext cx="1607700" cy="444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0" name="Google Shape;190;p17"/>
          <p:cNvSpPr txBox="1"/>
          <p:nvPr>
            <p:ph idx="3" type="subTitle"/>
          </p:nvPr>
        </p:nvSpPr>
        <p:spPr>
          <a:xfrm>
            <a:off x="1007688" y="1889400"/>
            <a:ext cx="1969800" cy="306000"/>
          </a:xfrm>
          <a:prstGeom prst="rect">
            <a:avLst/>
          </a:prstGeom>
        </p:spPr>
        <p:txBody>
          <a:bodyPr anchorCtr="0" anchor="t" bIns="0" lIns="91425" spcFirstLastPara="1" rIns="91425" wrap="square" tIns="0">
            <a:noAutofit/>
          </a:bodyPr>
          <a:lstStyle>
            <a:lvl1pPr indent="0" lvl="0" marL="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1" name="Google Shape;191;p17"/>
          <p:cNvSpPr txBox="1"/>
          <p:nvPr>
            <p:ph idx="4" type="subTitle"/>
          </p:nvPr>
        </p:nvSpPr>
        <p:spPr>
          <a:xfrm>
            <a:off x="3587088" y="2232975"/>
            <a:ext cx="1607700" cy="444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2" name="Google Shape;192;p17"/>
          <p:cNvSpPr txBox="1"/>
          <p:nvPr>
            <p:ph idx="5" type="subTitle"/>
          </p:nvPr>
        </p:nvSpPr>
        <p:spPr>
          <a:xfrm>
            <a:off x="3587088" y="1889400"/>
            <a:ext cx="1969800" cy="306000"/>
          </a:xfrm>
          <a:prstGeom prst="rect">
            <a:avLst/>
          </a:prstGeom>
        </p:spPr>
        <p:txBody>
          <a:bodyPr anchorCtr="0" anchor="t" bIns="0" lIns="91425" spcFirstLastPara="1" rIns="91425" wrap="square" tIns="0">
            <a:noAutofit/>
          </a:bodyPr>
          <a:lstStyle>
            <a:lvl1pPr indent="0" lvl="0" marL="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3" name="Google Shape;193;p17"/>
          <p:cNvSpPr txBox="1"/>
          <p:nvPr>
            <p:ph idx="6" type="subTitle"/>
          </p:nvPr>
        </p:nvSpPr>
        <p:spPr>
          <a:xfrm>
            <a:off x="6166488" y="2232975"/>
            <a:ext cx="1607700" cy="444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4" name="Google Shape;194;p17"/>
          <p:cNvSpPr txBox="1"/>
          <p:nvPr>
            <p:ph idx="7" type="subTitle"/>
          </p:nvPr>
        </p:nvSpPr>
        <p:spPr>
          <a:xfrm>
            <a:off x="6166504" y="1889400"/>
            <a:ext cx="1969800" cy="306000"/>
          </a:xfrm>
          <a:prstGeom prst="rect">
            <a:avLst/>
          </a:prstGeom>
        </p:spPr>
        <p:txBody>
          <a:bodyPr anchorCtr="0" anchor="t" bIns="0" lIns="91425" spcFirstLastPara="1" rIns="91425" wrap="square" tIns="0">
            <a:noAutofit/>
          </a:bodyPr>
          <a:lstStyle>
            <a:lvl1pPr indent="0" lvl="0" marL="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5" name="Google Shape;195;p17"/>
          <p:cNvSpPr txBox="1"/>
          <p:nvPr>
            <p:ph idx="8" type="subTitle"/>
          </p:nvPr>
        </p:nvSpPr>
        <p:spPr>
          <a:xfrm>
            <a:off x="1007688" y="3838275"/>
            <a:ext cx="1607700" cy="444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6" name="Google Shape;196;p17"/>
          <p:cNvSpPr txBox="1"/>
          <p:nvPr>
            <p:ph idx="9" type="subTitle"/>
          </p:nvPr>
        </p:nvSpPr>
        <p:spPr>
          <a:xfrm>
            <a:off x="1007688" y="3498905"/>
            <a:ext cx="1969800" cy="306000"/>
          </a:xfrm>
          <a:prstGeom prst="rect">
            <a:avLst/>
          </a:prstGeom>
        </p:spPr>
        <p:txBody>
          <a:bodyPr anchorCtr="0" anchor="t" bIns="0" lIns="91425" spcFirstLastPara="1" rIns="91425" wrap="square" tIns="0">
            <a:noAutofit/>
          </a:bodyPr>
          <a:lstStyle>
            <a:lvl1pPr indent="0" lvl="0" marL="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7" name="Google Shape;197;p17"/>
          <p:cNvSpPr txBox="1"/>
          <p:nvPr>
            <p:ph hasCustomPrompt="1" idx="13" type="title"/>
          </p:nvPr>
        </p:nvSpPr>
        <p:spPr>
          <a:xfrm>
            <a:off x="3587088" y="1241450"/>
            <a:ext cx="1335300" cy="516900"/>
          </a:xfrm>
          <a:prstGeom prst="rect">
            <a:avLst/>
          </a:prstGeom>
        </p:spPr>
        <p:txBody>
          <a:bodyPr anchorCtr="0" anchor="ctr" bIns="0" lIns="91425" spcFirstLastPara="1" rIns="91425" wrap="square" tIns="0">
            <a:noAutofit/>
          </a:bodyPr>
          <a:lstStyle>
            <a:lvl1pPr lvl="0" rtl="0">
              <a:spcBef>
                <a:spcPts val="0"/>
              </a:spcBef>
              <a:spcAft>
                <a:spcPts val="0"/>
              </a:spcAft>
              <a:buSzPts val="4800"/>
              <a:buNone/>
              <a:defRPr sz="48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98" name="Google Shape;198;p17"/>
          <p:cNvSpPr txBox="1"/>
          <p:nvPr>
            <p:ph hasCustomPrompt="1" idx="14" type="title"/>
          </p:nvPr>
        </p:nvSpPr>
        <p:spPr>
          <a:xfrm>
            <a:off x="6166512" y="1241450"/>
            <a:ext cx="1335000" cy="516900"/>
          </a:xfrm>
          <a:prstGeom prst="rect">
            <a:avLst/>
          </a:prstGeom>
        </p:spPr>
        <p:txBody>
          <a:bodyPr anchorCtr="0" anchor="ctr" bIns="0" lIns="91425" spcFirstLastPara="1" rIns="91425" wrap="square" tIns="0">
            <a:noAutofit/>
          </a:bodyPr>
          <a:lstStyle>
            <a:lvl1pPr lvl="0" rtl="0">
              <a:spcBef>
                <a:spcPts val="0"/>
              </a:spcBef>
              <a:spcAft>
                <a:spcPts val="0"/>
              </a:spcAft>
              <a:buSzPts val="4800"/>
              <a:buNone/>
              <a:defRPr sz="48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99" name="Google Shape;199;p17"/>
          <p:cNvSpPr txBox="1"/>
          <p:nvPr>
            <p:ph hasCustomPrompt="1" idx="15" type="title"/>
          </p:nvPr>
        </p:nvSpPr>
        <p:spPr>
          <a:xfrm>
            <a:off x="1007688" y="2850950"/>
            <a:ext cx="1335000" cy="516900"/>
          </a:xfrm>
          <a:prstGeom prst="rect">
            <a:avLst/>
          </a:prstGeom>
        </p:spPr>
        <p:txBody>
          <a:bodyPr anchorCtr="0" anchor="ctr" bIns="0" lIns="91425" spcFirstLastPara="1" rIns="91425" wrap="square" tIns="0">
            <a:noAutofit/>
          </a:bodyPr>
          <a:lstStyle>
            <a:lvl1pPr lvl="0" rtl="0">
              <a:spcBef>
                <a:spcPts val="0"/>
              </a:spcBef>
              <a:spcAft>
                <a:spcPts val="0"/>
              </a:spcAft>
              <a:buSzPts val="4800"/>
              <a:buNone/>
              <a:defRPr sz="48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00" name="Google Shape;200;p17"/>
          <p:cNvSpPr txBox="1"/>
          <p:nvPr>
            <p:ph idx="16" type="subTitle"/>
          </p:nvPr>
        </p:nvSpPr>
        <p:spPr>
          <a:xfrm>
            <a:off x="3587088" y="3838275"/>
            <a:ext cx="1607700" cy="444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1" name="Google Shape;201;p17"/>
          <p:cNvSpPr txBox="1"/>
          <p:nvPr>
            <p:ph idx="17" type="subTitle"/>
          </p:nvPr>
        </p:nvSpPr>
        <p:spPr>
          <a:xfrm>
            <a:off x="3587088" y="3498905"/>
            <a:ext cx="1969800" cy="306000"/>
          </a:xfrm>
          <a:prstGeom prst="rect">
            <a:avLst/>
          </a:prstGeom>
        </p:spPr>
        <p:txBody>
          <a:bodyPr anchorCtr="0" anchor="t" bIns="0" lIns="91425" spcFirstLastPara="1" rIns="91425" wrap="square" tIns="0">
            <a:noAutofit/>
          </a:bodyPr>
          <a:lstStyle>
            <a:lvl1pPr indent="0" lvl="0" marL="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2" name="Google Shape;202;p17"/>
          <p:cNvSpPr txBox="1"/>
          <p:nvPr>
            <p:ph hasCustomPrompt="1" idx="18" type="title"/>
          </p:nvPr>
        </p:nvSpPr>
        <p:spPr>
          <a:xfrm>
            <a:off x="3587088" y="2850950"/>
            <a:ext cx="1335000" cy="516900"/>
          </a:xfrm>
          <a:prstGeom prst="rect">
            <a:avLst/>
          </a:prstGeom>
        </p:spPr>
        <p:txBody>
          <a:bodyPr anchorCtr="0" anchor="ctr" bIns="0" lIns="91425" spcFirstLastPara="1" rIns="91425" wrap="square" tIns="0">
            <a:noAutofit/>
          </a:bodyPr>
          <a:lstStyle>
            <a:lvl1pPr lvl="0" rtl="0">
              <a:spcBef>
                <a:spcPts val="0"/>
              </a:spcBef>
              <a:spcAft>
                <a:spcPts val="0"/>
              </a:spcAft>
              <a:buSzPts val="4800"/>
              <a:buNone/>
              <a:defRPr sz="48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03" name="Google Shape;203;p17"/>
          <p:cNvSpPr txBox="1"/>
          <p:nvPr>
            <p:ph idx="19" type="subTitle"/>
          </p:nvPr>
        </p:nvSpPr>
        <p:spPr>
          <a:xfrm>
            <a:off x="6166488" y="3838275"/>
            <a:ext cx="1607700" cy="444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4" name="Google Shape;204;p17"/>
          <p:cNvSpPr txBox="1"/>
          <p:nvPr>
            <p:ph idx="20" type="subTitle"/>
          </p:nvPr>
        </p:nvSpPr>
        <p:spPr>
          <a:xfrm>
            <a:off x="6166488" y="3498905"/>
            <a:ext cx="1969800" cy="306000"/>
          </a:xfrm>
          <a:prstGeom prst="rect">
            <a:avLst/>
          </a:prstGeom>
        </p:spPr>
        <p:txBody>
          <a:bodyPr anchorCtr="0" anchor="t" bIns="0" lIns="91425" spcFirstLastPara="1" rIns="91425" wrap="square" tIns="0">
            <a:noAutofit/>
          </a:bodyPr>
          <a:lstStyle>
            <a:lvl1pPr indent="0" lvl="0" marL="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5" name="Google Shape;205;p17"/>
          <p:cNvSpPr txBox="1"/>
          <p:nvPr>
            <p:ph hasCustomPrompt="1" idx="21" type="title"/>
          </p:nvPr>
        </p:nvSpPr>
        <p:spPr>
          <a:xfrm>
            <a:off x="6166488" y="2850950"/>
            <a:ext cx="1335000" cy="516900"/>
          </a:xfrm>
          <a:prstGeom prst="rect">
            <a:avLst/>
          </a:prstGeom>
        </p:spPr>
        <p:txBody>
          <a:bodyPr anchorCtr="0" anchor="ctr" bIns="0" lIns="91425" spcFirstLastPara="1" rIns="91425" wrap="square" tIns="0">
            <a:noAutofit/>
          </a:bodyPr>
          <a:lstStyle>
            <a:lvl1pPr lvl="0" rtl="0">
              <a:spcBef>
                <a:spcPts val="0"/>
              </a:spcBef>
              <a:spcAft>
                <a:spcPts val="0"/>
              </a:spcAft>
              <a:buSzPts val="4800"/>
              <a:buNone/>
              <a:defRPr sz="48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21">
    <p:spTree>
      <p:nvGrpSpPr>
        <p:cNvPr id="206" name="Shape 206"/>
        <p:cNvGrpSpPr/>
        <p:nvPr/>
      </p:nvGrpSpPr>
      <p:grpSpPr>
        <a:xfrm>
          <a:off x="0" y="0"/>
          <a:ext cx="0" cy="0"/>
          <a:chOff x="0" y="0"/>
          <a:chExt cx="0" cy="0"/>
        </a:xfrm>
      </p:grpSpPr>
      <p:sp>
        <p:nvSpPr>
          <p:cNvPr id="207" name="Google Shape;207;p18"/>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08" name="Google Shape;208;p18">
            <a:hlinkClick/>
          </p:cNvPr>
          <p:cNvSpPr txBox="1"/>
          <p:nvPr>
            <p:ph hasCustomPrompt="1" idx="2" type="title"/>
          </p:nvPr>
        </p:nvSpPr>
        <p:spPr>
          <a:xfrm>
            <a:off x="716950" y="1526300"/>
            <a:ext cx="1047300" cy="516900"/>
          </a:xfrm>
          <a:prstGeom prst="rect">
            <a:avLst/>
          </a:prstGeom>
        </p:spPr>
        <p:txBody>
          <a:bodyPr anchorCtr="0" anchor="ctr" bIns="0" lIns="91425" spcFirstLastPara="1" rIns="91425" wrap="square" tIns="0">
            <a:noAutofit/>
          </a:bodyPr>
          <a:lstStyle>
            <a:lvl1pPr lvl="0" rtl="0" algn="r">
              <a:spcBef>
                <a:spcPts val="0"/>
              </a:spcBef>
              <a:spcAft>
                <a:spcPts val="0"/>
              </a:spcAft>
              <a:buSzPts val="4800"/>
              <a:buNone/>
              <a:defRPr sz="4800">
                <a:solidFill>
                  <a:schemeClr val="hlink"/>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09" name="Google Shape;209;p18">
            <a:hlinkClick/>
          </p:cNvPr>
          <p:cNvSpPr txBox="1"/>
          <p:nvPr>
            <p:ph idx="1" type="subTitle"/>
          </p:nvPr>
        </p:nvSpPr>
        <p:spPr>
          <a:xfrm>
            <a:off x="1809300" y="1801450"/>
            <a:ext cx="2808600" cy="3060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solidFill>
                  <a:schemeClr val="hlink"/>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0" name="Google Shape;210;p18">
            <a:hlinkClick/>
          </p:cNvPr>
          <p:cNvSpPr txBox="1"/>
          <p:nvPr>
            <p:ph idx="3" type="subTitle"/>
          </p:nvPr>
        </p:nvSpPr>
        <p:spPr>
          <a:xfrm>
            <a:off x="1809275" y="1462050"/>
            <a:ext cx="2808600" cy="306000"/>
          </a:xfrm>
          <a:prstGeom prst="rect">
            <a:avLst/>
          </a:prstGeom>
        </p:spPr>
        <p:txBody>
          <a:bodyPr anchorCtr="0" anchor="t" bIns="0" lIns="91425" spcFirstLastPara="1" rIns="91425" wrap="square" tIns="0">
            <a:noAutofit/>
          </a:bodyPr>
          <a:lstStyle>
            <a:lvl1pPr indent="0" lvl="0" marL="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1" name="Google Shape;211;p18">
            <a:hlinkClick/>
          </p:cNvPr>
          <p:cNvSpPr txBox="1"/>
          <p:nvPr>
            <p:ph idx="4" type="subTitle"/>
          </p:nvPr>
        </p:nvSpPr>
        <p:spPr>
          <a:xfrm>
            <a:off x="1810013" y="2887388"/>
            <a:ext cx="2807100" cy="3018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solidFill>
                  <a:schemeClr val="hlink"/>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2" name="Google Shape;212;p18">
            <a:hlinkClick/>
          </p:cNvPr>
          <p:cNvSpPr txBox="1"/>
          <p:nvPr>
            <p:ph idx="5" type="subTitle"/>
          </p:nvPr>
        </p:nvSpPr>
        <p:spPr>
          <a:xfrm>
            <a:off x="1810013" y="2543813"/>
            <a:ext cx="2807100" cy="306000"/>
          </a:xfrm>
          <a:prstGeom prst="rect">
            <a:avLst/>
          </a:prstGeom>
        </p:spPr>
        <p:txBody>
          <a:bodyPr anchorCtr="0" anchor="t" bIns="0" lIns="91425" spcFirstLastPara="1" rIns="91425" wrap="square" tIns="0">
            <a:noAutofit/>
          </a:bodyPr>
          <a:lstStyle>
            <a:lvl1pPr indent="0" lvl="0" marL="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3" name="Google Shape;213;p18">
            <a:hlinkClick/>
          </p:cNvPr>
          <p:cNvSpPr txBox="1"/>
          <p:nvPr>
            <p:ph idx="6" type="subTitle"/>
          </p:nvPr>
        </p:nvSpPr>
        <p:spPr>
          <a:xfrm>
            <a:off x="1810038" y="3969125"/>
            <a:ext cx="2807100" cy="3018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solidFill>
                  <a:schemeClr val="hlink"/>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4" name="Google Shape;214;p18">
            <a:hlinkClick/>
          </p:cNvPr>
          <p:cNvSpPr txBox="1"/>
          <p:nvPr>
            <p:ph idx="7" type="subTitle"/>
          </p:nvPr>
        </p:nvSpPr>
        <p:spPr>
          <a:xfrm>
            <a:off x="1810054" y="3625550"/>
            <a:ext cx="2807100" cy="306000"/>
          </a:xfrm>
          <a:prstGeom prst="rect">
            <a:avLst/>
          </a:prstGeom>
        </p:spPr>
        <p:txBody>
          <a:bodyPr anchorCtr="0" anchor="t" bIns="0" lIns="91425" spcFirstLastPara="1" rIns="91425" wrap="square" tIns="0">
            <a:noAutofit/>
          </a:bodyPr>
          <a:lstStyle>
            <a:lvl1pPr indent="0" lvl="0" marL="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5" name="Google Shape;215;p18">
            <a:hlinkClick/>
          </p:cNvPr>
          <p:cNvSpPr txBox="1"/>
          <p:nvPr>
            <p:ph idx="8" type="subTitle"/>
          </p:nvPr>
        </p:nvSpPr>
        <p:spPr>
          <a:xfrm>
            <a:off x="5619688" y="1805650"/>
            <a:ext cx="2807100" cy="3018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solidFill>
                  <a:schemeClr val="hlink"/>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6" name="Google Shape;216;p18">
            <a:hlinkClick/>
          </p:cNvPr>
          <p:cNvSpPr txBox="1"/>
          <p:nvPr>
            <p:ph idx="9" type="subTitle"/>
          </p:nvPr>
        </p:nvSpPr>
        <p:spPr>
          <a:xfrm>
            <a:off x="5619688" y="1462050"/>
            <a:ext cx="2807100" cy="306000"/>
          </a:xfrm>
          <a:prstGeom prst="rect">
            <a:avLst/>
          </a:prstGeom>
        </p:spPr>
        <p:txBody>
          <a:bodyPr anchorCtr="0" anchor="t" bIns="0" lIns="91425" spcFirstLastPara="1" rIns="91425" wrap="square" tIns="0">
            <a:noAutofit/>
          </a:bodyPr>
          <a:lstStyle>
            <a:lvl1pPr indent="0" lvl="0" marL="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7" name="Google Shape;217;p18">
            <a:hlinkClick/>
          </p:cNvPr>
          <p:cNvSpPr txBox="1"/>
          <p:nvPr>
            <p:ph hasCustomPrompt="1" idx="13" type="title"/>
          </p:nvPr>
        </p:nvSpPr>
        <p:spPr>
          <a:xfrm>
            <a:off x="716950" y="2608050"/>
            <a:ext cx="1047300" cy="516900"/>
          </a:xfrm>
          <a:prstGeom prst="rect">
            <a:avLst/>
          </a:prstGeom>
        </p:spPr>
        <p:txBody>
          <a:bodyPr anchorCtr="0" anchor="ctr" bIns="0" lIns="91425" spcFirstLastPara="1" rIns="91425" wrap="square" tIns="0">
            <a:noAutofit/>
          </a:bodyPr>
          <a:lstStyle>
            <a:lvl1pPr lvl="0" rtl="0" algn="r">
              <a:spcBef>
                <a:spcPts val="0"/>
              </a:spcBef>
              <a:spcAft>
                <a:spcPts val="0"/>
              </a:spcAft>
              <a:buSzPts val="4800"/>
              <a:buNone/>
              <a:defRPr sz="4800">
                <a:solidFill>
                  <a:schemeClr val="hlink"/>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18" name="Google Shape;218;p18">
            <a:hlinkClick/>
          </p:cNvPr>
          <p:cNvSpPr txBox="1"/>
          <p:nvPr>
            <p:ph hasCustomPrompt="1" idx="14" type="title"/>
          </p:nvPr>
        </p:nvSpPr>
        <p:spPr>
          <a:xfrm>
            <a:off x="717088" y="3689800"/>
            <a:ext cx="1047000" cy="516900"/>
          </a:xfrm>
          <a:prstGeom prst="rect">
            <a:avLst/>
          </a:prstGeom>
        </p:spPr>
        <p:txBody>
          <a:bodyPr anchorCtr="0" anchor="ctr" bIns="0" lIns="91425" spcFirstLastPara="1" rIns="91425" wrap="square" tIns="0">
            <a:noAutofit/>
          </a:bodyPr>
          <a:lstStyle>
            <a:lvl1pPr lvl="0" rtl="0" algn="r">
              <a:spcBef>
                <a:spcPts val="0"/>
              </a:spcBef>
              <a:spcAft>
                <a:spcPts val="0"/>
              </a:spcAft>
              <a:buSzPts val="4800"/>
              <a:buNone/>
              <a:defRPr sz="4800">
                <a:solidFill>
                  <a:schemeClr val="hlink"/>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19" name="Google Shape;219;p18">
            <a:hlinkClick/>
          </p:cNvPr>
          <p:cNvSpPr txBox="1"/>
          <p:nvPr>
            <p:ph hasCustomPrompt="1" idx="15" type="title"/>
          </p:nvPr>
        </p:nvSpPr>
        <p:spPr>
          <a:xfrm>
            <a:off x="4523335" y="1526300"/>
            <a:ext cx="1047300" cy="516900"/>
          </a:xfrm>
          <a:prstGeom prst="rect">
            <a:avLst/>
          </a:prstGeom>
        </p:spPr>
        <p:txBody>
          <a:bodyPr anchorCtr="0" anchor="ctr" bIns="0" lIns="91425" spcFirstLastPara="1" rIns="91425" wrap="square" tIns="0">
            <a:noAutofit/>
          </a:bodyPr>
          <a:lstStyle>
            <a:lvl1pPr lvl="0" rtl="0" algn="r">
              <a:spcBef>
                <a:spcPts val="0"/>
              </a:spcBef>
              <a:spcAft>
                <a:spcPts val="0"/>
              </a:spcAft>
              <a:buSzPts val="4800"/>
              <a:buNone/>
              <a:defRPr sz="4800">
                <a:solidFill>
                  <a:schemeClr val="hlink"/>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20" name="Google Shape;220;p18">
            <a:hlinkClick/>
          </p:cNvPr>
          <p:cNvSpPr txBox="1"/>
          <p:nvPr>
            <p:ph idx="16" type="subTitle"/>
          </p:nvPr>
        </p:nvSpPr>
        <p:spPr>
          <a:xfrm>
            <a:off x="5619688" y="2887388"/>
            <a:ext cx="2807100" cy="3018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solidFill>
                  <a:schemeClr val="hlink"/>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1" name="Google Shape;221;p18">
            <a:hlinkClick/>
          </p:cNvPr>
          <p:cNvSpPr txBox="1"/>
          <p:nvPr>
            <p:ph idx="17" type="subTitle"/>
          </p:nvPr>
        </p:nvSpPr>
        <p:spPr>
          <a:xfrm>
            <a:off x="5619688" y="2543813"/>
            <a:ext cx="2807100" cy="306000"/>
          </a:xfrm>
          <a:prstGeom prst="rect">
            <a:avLst/>
          </a:prstGeom>
        </p:spPr>
        <p:txBody>
          <a:bodyPr anchorCtr="0" anchor="t" bIns="0" lIns="91425" spcFirstLastPara="1" rIns="91425" wrap="square" tIns="0">
            <a:noAutofit/>
          </a:bodyPr>
          <a:lstStyle>
            <a:lvl1pPr indent="0" lvl="0" marL="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2" name="Google Shape;222;p18">
            <a:hlinkClick/>
          </p:cNvPr>
          <p:cNvSpPr txBox="1"/>
          <p:nvPr>
            <p:ph hasCustomPrompt="1" idx="18" type="title"/>
          </p:nvPr>
        </p:nvSpPr>
        <p:spPr>
          <a:xfrm>
            <a:off x="4523335" y="2608050"/>
            <a:ext cx="1047300" cy="516900"/>
          </a:xfrm>
          <a:prstGeom prst="rect">
            <a:avLst/>
          </a:prstGeom>
        </p:spPr>
        <p:txBody>
          <a:bodyPr anchorCtr="0" anchor="ctr" bIns="0" lIns="91425" spcFirstLastPara="1" rIns="91425" wrap="square" tIns="0">
            <a:noAutofit/>
          </a:bodyPr>
          <a:lstStyle>
            <a:lvl1pPr lvl="0" rtl="0" algn="r">
              <a:spcBef>
                <a:spcPts val="0"/>
              </a:spcBef>
              <a:spcAft>
                <a:spcPts val="0"/>
              </a:spcAft>
              <a:buSzPts val="4800"/>
              <a:buNone/>
              <a:defRPr sz="4800">
                <a:solidFill>
                  <a:schemeClr val="hlink"/>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23" name="Google Shape;223;p18">
            <a:hlinkClick/>
          </p:cNvPr>
          <p:cNvSpPr txBox="1"/>
          <p:nvPr>
            <p:ph idx="19" type="subTitle"/>
          </p:nvPr>
        </p:nvSpPr>
        <p:spPr>
          <a:xfrm>
            <a:off x="5619688" y="3969125"/>
            <a:ext cx="2807100" cy="3018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solidFill>
                  <a:schemeClr val="hlink"/>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4" name="Google Shape;224;p18">
            <a:hlinkClick/>
          </p:cNvPr>
          <p:cNvSpPr txBox="1"/>
          <p:nvPr>
            <p:ph idx="20" type="subTitle"/>
          </p:nvPr>
        </p:nvSpPr>
        <p:spPr>
          <a:xfrm>
            <a:off x="5619688" y="3625550"/>
            <a:ext cx="2807100" cy="306000"/>
          </a:xfrm>
          <a:prstGeom prst="rect">
            <a:avLst/>
          </a:prstGeom>
        </p:spPr>
        <p:txBody>
          <a:bodyPr anchorCtr="0" anchor="t" bIns="0" lIns="91425" spcFirstLastPara="1" rIns="91425" wrap="square" tIns="0">
            <a:noAutofit/>
          </a:bodyPr>
          <a:lstStyle>
            <a:lvl1pPr indent="0" lvl="0" marL="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5" name="Google Shape;225;p18">
            <a:hlinkClick/>
          </p:cNvPr>
          <p:cNvSpPr txBox="1"/>
          <p:nvPr>
            <p:ph hasCustomPrompt="1" idx="21" type="title"/>
          </p:nvPr>
        </p:nvSpPr>
        <p:spPr>
          <a:xfrm>
            <a:off x="4523335" y="3689800"/>
            <a:ext cx="1047300" cy="516900"/>
          </a:xfrm>
          <a:prstGeom prst="rect">
            <a:avLst/>
          </a:prstGeom>
        </p:spPr>
        <p:txBody>
          <a:bodyPr anchorCtr="0" anchor="ctr" bIns="0" lIns="91425" spcFirstLastPara="1" rIns="91425" wrap="square" tIns="0">
            <a:noAutofit/>
          </a:bodyPr>
          <a:lstStyle>
            <a:lvl1pPr lvl="0" rtl="0" algn="r">
              <a:spcBef>
                <a:spcPts val="0"/>
              </a:spcBef>
              <a:spcAft>
                <a:spcPts val="0"/>
              </a:spcAft>
              <a:buSzPts val="4800"/>
              <a:buNone/>
              <a:defRPr sz="4800">
                <a:solidFill>
                  <a:schemeClr val="hlink"/>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pic>
        <p:nvPicPr>
          <p:cNvPr id="226" name="Google Shape;226;p18"/>
          <p:cNvPicPr preferRelativeResize="0"/>
          <p:nvPr/>
        </p:nvPicPr>
        <p:blipFill>
          <a:blip r:embed="rId2">
            <a:alphaModFix amt="89000"/>
          </a:blip>
          <a:stretch>
            <a:fillRect/>
          </a:stretch>
        </p:blipFill>
        <p:spPr>
          <a:xfrm flipH="1" rot="9399248">
            <a:off x="3788479" y="4358378"/>
            <a:ext cx="1694026" cy="1539551"/>
          </a:xfrm>
          <a:prstGeom prst="rect">
            <a:avLst/>
          </a:prstGeom>
          <a:noFill/>
          <a:ln>
            <a:noFill/>
          </a:ln>
        </p:spPr>
      </p:pic>
      <p:pic>
        <p:nvPicPr>
          <p:cNvPr id="227" name="Google Shape;227;p18"/>
          <p:cNvPicPr preferRelativeResize="0"/>
          <p:nvPr/>
        </p:nvPicPr>
        <p:blipFill>
          <a:blip r:embed="rId3">
            <a:alphaModFix/>
          </a:blip>
          <a:stretch>
            <a:fillRect/>
          </a:stretch>
        </p:blipFill>
        <p:spPr>
          <a:xfrm rot="1028432">
            <a:off x="-1306336" y="3852325"/>
            <a:ext cx="3405996" cy="2117651"/>
          </a:xfrm>
          <a:prstGeom prst="rect">
            <a:avLst/>
          </a:prstGeom>
          <a:noFill/>
          <a:ln>
            <a:noFill/>
          </a:ln>
        </p:spPr>
      </p:pic>
      <p:pic>
        <p:nvPicPr>
          <p:cNvPr id="228" name="Google Shape;228;p18"/>
          <p:cNvPicPr preferRelativeResize="0"/>
          <p:nvPr/>
        </p:nvPicPr>
        <p:blipFill>
          <a:blip r:embed="rId4">
            <a:alphaModFix/>
          </a:blip>
          <a:stretch>
            <a:fillRect/>
          </a:stretch>
        </p:blipFill>
        <p:spPr>
          <a:xfrm rot="1452634">
            <a:off x="4662050" y="4171711"/>
            <a:ext cx="1511126" cy="1584552"/>
          </a:xfrm>
          <a:prstGeom prst="rect">
            <a:avLst/>
          </a:prstGeom>
          <a:noFill/>
          <a:ln>
            <a:noFill/>
          </a:ln>
        </p:spPr>
      </p:pic>
      <p:pic>
        <p:nvPicPr>
          <p:cNvPr id="229" name="Google Shape;229;p18"/>
          <p:cNvPicPr preferRelativeResize="0"/>
          <p:nvPr/>
        </p:nvPicPr>
        <p:blipFill>
          <a:blip r:embed="rId5">
            <a:alphaModFix/>
          </a:blip>
          <a:stretch>
            <a:fillRect/>
          </a:stretch>
        </p:blipFill>
        <p:spPr>
          <a:xfrm>
            <a:off x="1180362" y="4501255"/>
            <a:ext cx="631376" cy="1070590"/>
          </a:xfrm>
          <a:prstGeom prst="rect">
            <a:avLst/>
          </a:prstGeom>
          <a:noFill/>
          <a:ln>
            <a:noFill/>
          </a:ln>
        </p:spPr>
      </p:pic>
      <p:pic>
        <p:nvPicPr>
          <p:cNvPr id="230" name="Google Shape;230;p18"/>
          <p:cNvPicPr preferRelativeResize="0"/>
          <p:nvPr/>
        </p:nvPicPr>
        <p:blipFill>
          <a:blip r:embed="rId6">
            <a:alphaModFix/>
          </a:blip>
          <a:stretch>
            <a:fillRect/>
          </a:stretch>
        </p:blipFill>
        <p:spPr>
          <a:xfrm flipH="1" rot="683446">
            <a:off x="8022253" y="4378796"/>
            <a:ext cx="782445" cy="706608"/>
          </a:xfrm>
          <a:prstGeom prst="rect">
            <a:avLst/>
          </a:prstGeom>
          <a:noFill/>
          <a:ln>
            <a:noFill/>
          </a:ln>
        </p:spPr>
      </p:pic>
      <p:pic>
        <p:nvPicPr>
          <p:cNvPr id="231" name="Google Shape;231;p18"/>
          <p:cNvPicPr preferRelativeResize="0"/>
          <p:nvPr/>
        </p:nvPicPr>
        <p:blipFill>
          <a:blip r:embed="rId7">
            <a:alphaModFix/>
          </a:blip>
          <a:stretch>
            <a:fillRect/>
          </a:stretch>
        </p:blipFill>
        <p:spPr>
          <a:xfrm>
            <a:off x="6710475" y="-631075"/>
            <a:ext cx="3119325" cy="2000350"/>
          </a:xfrm>
          <a:prstGeom prst="rect">
            <a:avLst/>
          </a:prstGeom>
          <a:noFill/>
          <a:ln>
            <a:noFill/>
          </a:ln>
        </p:spPr>
      </p:pic>
      <p:pic>
        <p:nvPicPr>
          <p:cNvPr id="232" name="Google Shape;232;p18"/>
          <p:cNvPicPr preferRelativeResize="0"/>
          <p:nvPr/>
        </p:nvPicPr>
        <p:blipFill>
          <a:blip r:embed="rId8">
            <a:alphaModFix/>
          </a:blip>
          <a:stretch>
            <a:fillRect/>
          </a:stretch>
        </p:blipFill>
        <p:spPr>
          <a:xfrm>
            <a:off x="6056504" y="-113077"/>
            <a:ext cx="1015691" cy="148235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233" name="Shape 233"/>
        <p:cNvGrpSpPr/>
        <p:nvPr/>
      </p:nvGrpSpPr>
      <p:grpSpPr>
        <a:xfrm>
          <a:off x="0" y="0"/>
          <a:ext cx="0" cy="0"/>
          <a:chOff x="0" y="0"/>
          <a:chExt cx="0" cy="0"/>
        </a:xfrm>
      </p:grpSpPr>
      <p:sp>
        <p:nvSpPr>
          <p:cNvPr id="234" name="Google Shape;234;p19"/>
          <p:cNvSpPr txBox="1"/>
          <p:nvPr>
            <p:ph type="title"/>
          </p:nvPr>
        </p:nvSpPr>
        <p:spPr>
          <a:xfrm>
            <a:off x="1965400" y="1545350"/>
            <a:ext cx="5213100" cy="651600"/>
          </a:xfrm>
          <a:prstGeom prst="rect">
            <a:avLst/>
          </a:prstGeom>
        </p:spPr>
        <p:txBody>
          <a:bodyPr anchorCtr="0" anchor="t" bIns="0" lIns="91425" spcFirstLastPara="1" rIns="91425" wrap="square" tIns="0">
            <a:noAutofit/>
          </a:bodyPr>
          <a:lstStyle>
            <a:lvl1pPr lvl="0" rtl="0" algn="ctr">
              <a:spcBef>
                <a:spcPts val="0"/>
              </a:spcBef>
              <a:spcAft>
                <a:spcPts val="0"/>
              </a:spcAft>
              <a:buSzPts val="4200"/>
              <a:buNone/>
              <a:defRPr sz="4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5" name="Google Shape;235;p19"/>
          <p:cNvSpPr txBox="1"/>
          <p:nvPr>
            <p:ph idx="1" type="subTitle"/>
          </p:nvPr>
        </p:nvSpPr>
        <p:spPr>
          <a:xfrm>
            <a:off x="1965400" y="2419750"/>
            <a:ext cx="5213100" cy="1024500"/>
          </a:xfrm>
          <a:prstGeom prst="rect">
            <a:avLst/>
          </a:prstGeom>
        </p:spPr>
        <p:txBody>
          <a:bodyPr anchorCtr="0" anchor="t" bIns="0" lIns="91425" spcFirstLastPara="1" rIns="91425"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236" name="Google Shape;236;p19"/>
          <p:cNvPicPr preferRelativeResize="0"/>
          <p:nvPr/>
        </p:nvPicPr>
        <p:blipFill>
          <a:blip r:embed="rId2">
            <a:alphaModFix/>
          </a:blip>
          <a:stretch>
            <a:fillRect/>
          </a:stretch>
        </p:blipFill>
        <p:spPr>
          <a:xfrm rot="10800000">
            <a:off x="4314550" y="-243968"/>
            <a:ext cx="3764725" cy="1480787"/>
          </a:xfrm>
          <a:prstGeom prst="rect">
            <a:avLst/>
          </a:prstGeom>
          <a:noFill/>
          <a:ln>
            <a:noFill/>
          </a:ln>
        </p:spPr>
      </p:pic>
      <p:pic>
        <p:nvPicPr>
          <p:cNvPr id="237" name="Google Shape;237;p19"/>
          <p:cNvPicPr preferRelativeResize="0"/>
          <p:nvPr/>
        </p:nvPicPr>
        <p:blipFill>
          <a:blip r:embed="rId2">
            <a:alphaModFix/>
          </a:blip>
          <a:stretch>
            <a:fillRect/>
          </a:stretch>
        </p:blipFill>
        <p:spPr>
          <a:xfrm>
            <a:off x="2299163" y="4356207"/>
            <a:ext cx="3764725" cy="1480787"/>
          </a:xfrm>
          <a:prstGeom prst="rect">
            <a:avLst/>
          </a:prstGeom>
          <a:noFill/>
          <a:ln>
            <a:noFill/>
          </a:ln>
        </p:spPr>
      </p:pic>
      <p:pic>
        <p:nvPicPr>
          <p:cNvPr id="238" name="Google Shape;238;p19"/>
          <p:cNvPicPr preferRelativeResize="0"/>
          <p:nvPr/>
        </p:nvPicPr>
        <p:blipFill>
          <a:blip r:embed="rId3">
            <a:alphaModFix/>
          </a:blip>
          <a:stretch>
            <a:fillRect/>
          </a:stretch>
        </p:blipFill>
        <p:spPr>
          <a:xfrm rot="990227">
            <a:off x="6002454" y="-962126"/>
            <a:ext cx="3942950" cy="2528550"/>
          </a:xfrm>
          <a:prstGeom prst="rect">
            <a:avLst/>
          </a:prstGeom>
          <a:noFill/>
          <a:ln>
            <a:noFill/>
          </a:ln>
        </p:spPr>
      </p:pic>
      <p:pic>
        <p:nvPicPr>
          <p:cNvPr id="239" name="Google Shape;239;p19"/>
          <p:cNvPicPr preferRelativeResize="0"/>
          <p:nvPr/>
        </p:nvPicPr>
        <p:blipFill>
          <a:blip r:embed="rId4">
            <a:alphaModFix/>
          </a:blip>
          <a:stretch>
            <a:fillRect/>
          </a:stretch>
        </p:blipFill>
        <p:spPr>
          <a:xfrm>
            <a:off x="6942802" y="-196842"/>
            <a:ext cx="1764725" cy="2229829"/>
          </a:xfrm>
          <a:prstGeom prst="rect">
            <a:avLst/>
          </a:prstGeom>
          <a:noFill/>
          <a:ln>
            <a:noFill/>
          </a:ln>
        </p:spPr>
      </p:pic>
      <p:pic>
        <p:nvPicPr>
          <p:cNvPr id="240" name="Google Shape;240;p19"/>
          <p:cNvPicPr preferRelativeResize="0"/>
          <p:nvPr/>
        </p:nvPicPr>
        <p:blipFill>
          <a:blip r:embed="rId5">
            <a:alphaModFix/>
          </a:blip>
          <a:stretch>
            <a:fillRect/>
          </a:stretch>
        </p:blipFill>
        <p:spPr>
          <a:xfrm rot="808525">
            <a:off x="5677780" y="3847535"/>
            <a:ext cx="1764715" cy="1568630"/>
          </a:xfrm>
          <a:prstGeom prst="rect">
            <a:avLst/>
          </a:prstGeom>
          <a:noFill/>
          <a:ln>
            <a:noFill/>
          </a:ln>
        </p:spPr>
      </p:pic>
      <p:pic>
        <p:nvPicPr>
          <p:cNvPr id="241" name="Google Shape;241;p19"/>
          <p:cNvPicPr preferRelativeResize="0"/>
          <p:nvPr/>
        </p:nvPicPr>
        <p:blipFill>
          <a:blip r:embed="rId6">
            <a:alphaModFix/>
          </a:blip>
          <a:stretch>
            <a:fillRect/>
          </a:stretch>
        </p:blipFill>
        <p:spPr>
          <a:xfrm rot="1202892">
            <a:off x="1036020" y="3754743"/>
            <a:ext cx="2453547" cy="2229824"/>
          </a:xfrm>
          <a:prstGeom prst="rect">
            <a:avLst/>
          </a:prstGeom>
          <a:noFill/>
          <a:ln>
            <a:noFill/>
          </a:ln>
        </p:spPr>
      </p:pic>
      <p:pic>
        <p:nvPicPr>
          <p:cNvPr id="242" name="Google Shape;242;p19"/>
          <p:cNvPicPr preferRelativeResize="0"/>
          <p:nvPr/>
        </p:nvPicPr>
        <p:blipFill>
          <a:blip r:embed="rId7">
            <a:alphaModFix amt="90000"/>
          </a:blip>
          <a:stretch>
            <a:fillRect/>
          </a:stretch>
        </p:blipFill>
        <p:spPr>
          <a:xfrm>
            <a:off x="-390030" y="265950"/>
            <a:ext cx="699685" cy="712975"/>
          </a:xfrm>
          <a:prstGeom prst="rect">
            <a:avLst/>
          </a:prstGeom>
          <a:noFill/>
          <a:ln>
            <a:noFill/>
          </a:ln>
        </p:spPr>
      </p:pic>
      <p:pic>
        <p:nvPicPr>
          <p:cNvPr id="243" name="Google Shape;243;p19"/>
          <p:cNvPicPr preferRelativeResize="0"/>
          <p:nvPr/>
        </p:nvPicPr>
        <p:blipFill>
          <a:blip r:embed="rId8">
            <a:alphaModFix/>
          </a:blip>
          <a:stretch>
            <a:fillRect/>
          </a:stretch>
        </p:blipFill>
        <p:spPr>
          <a:xfrm>
            <a:off x="378349" y="-84670"/>
            <a:ext cx="1322275" cy="2117642"/>
          </a:xfrm>
          <a:prstGeom prst="rect">
            <a:avLst/>
          </a:prstGeom>
          <a:noFill/>
          <a:ln>
            <a:noFill/>
          </a:ln>
        </p:spPr>
      </p:pic>
      <p:pic>
        <p:nvPicPr>
          <p:cNvPr id="244" name="Google Shape;244;p19"/>
          <p:cNvPicPr preferRelativeResize="0"/>
          <p:nvPr/>
        </p:nvPicPr>
        <p:blipFill>
          <a:blip r:embed="rId9">
            <a:alphaModFix/>
          </a:blip>
          <a:stretch>
            <a:fillRect/>
          </a:stretch>
        </p:blipFill>
        <p:spPr>
          <a:xfrm>
            <a:off x="8079268" y="3493848"/>
            <a:ext cx="1322276" cy="938164"/>
          </a:xfrm>
          <a:prstGeom prst="rect">
            <a:avLst/>
          </a:prstGeom>
          <a:noFill/>
          <a:ln>
            <a:noFill/>
          </a:ln>
        </p:spPr>
      </p:pic>
      <p:pic>
        <p:nvPicPr>
          <p:cNvPr id="245" name="Google Shape;245;p19"/>
          <p:cNvPicPr preferRelativeResize="0"/>
          <p:nvPr/>
        </p:nvPicPr>
        <p:blipFill>
          <a:blip r:embed="rId10">
            <a:alphaModFix/>
          </a:blip>
          <a:stretch>
            <a:fillRect/>
          </a:stretch>
        </p:blipFill>
        <p:spPr>
          <a:xfrm>
            <a:off x="5893950" y="445026"/>
            <a:ext cx="837075" cy="712974"/>
          </a:xfrm>
          <a:prstGeom prst="rect">
            <a:avLst/>
          </a:prstGeom>
          <a:noFill/>
          <a:ln>
            <a:noFill/>
          </a:ln>
        </p:spPr>
      </p:pic>
      <p:pic>
        <p:nvPicPr>
          <p:cNvPr id="246" name="Google Shape;246;p19"/>
          <p:cNvPicPr preferRelativeResize="0"/>
          <p:nvPr/>
        </p:nvPicPr>
        <p:blipFill>
          <a:blip r:embed="rId11">
            <a:alphaModFix/>
          </a:blip>
          <a:stretch>
            <a:fillRect/>
          </a:stretch>
        </p:blipFill>
        <p:spPr>
          <a:xfrm>
            <a:off x="336829" y="3643653"/>
            <a:ext cx="1733342" cy="169412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SECTION_TITLE_AND_DESCRIPTION_1_1">
    <p:spTree>
      <p:nvGrpSpPr>
        <p:cNvPr id="247" name="Shape 247"/>
        <p:cNvGrpSpPr/>
        <p:nvPr/>
      </p:nvGrpSpPr>
      <p:grpSpPr>
        <a:xfrm>
          <a:off x="0" y="0"/>
          <a:ext cx="0" cy="0"/>
          <a:chOff x="0" y="0"/>
          <a:chExt cx="0" cy="0"/>
        </a:xfrm>
      </p:grpSpPr>
      <p:sp>
        <p:nvSpPr>
          <p:cNvPr id="248" name="Google Shape;248;p20"/>
          <p:cNvSpPr txBox="1"/>
          <p:nvPr>
            <p:ph type="title"/>
          </p:nvPr>
        </p:nvSpPr>
        <p:spPr>
          <a:xfrm>
            <a:off x="4061600" y="1209533"/>
            <a:ext cx="4365300" cy="1710000"/>
          </a:xfrm>
          <a:prstGeom prst="rect">
            <a:avLst/>
          </a:prstGeom>
        </p:spPr>
        <p:txBody>
          <a:bodyPr anchorCtr="0" anchor="t" bIns="0" lIns="91425" spcFirstLastPara="1" rIns="91425" wrap="square" tIns="0">
            <a:noAutofit/>
          </a:bodyPr>
          <a:lstStyle>
            <a:lvl1pPr lvl="0" rtl="0">
              <a:spcBef>
                <a:spcPts val="0"/>
              </a:spcBef>
              <a:spcAft>
                <a:spcPts val="0"/>
              </a:spcAft>
              <a:buSzPts val="42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9" name="Google Shape;249;p20"/>
          <p:cNvSpPr txBox="1"/>
          <p:nvPr>
            <p:ph idx="1" type="subTitle"/>
          </p:nvPr>
        </p:nvSpPr>
        <p:spPr>
          <a:xfrm>
            <a:off x="4061600" y="3096358"/>
            <a:ext cx="4365300" cy="837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250" name="Google Shape;250;p20"/>
          <p:cNvPicPr preferRelativeResize="0"/>
          <p:nvPr/>
        </p:nvPicPr>
        <p:blipFill>
          <a:blip r:embed="rId2">
            <a:alphaModFix/>
          </a:blip>
          <a:stretch>
            <a:fillRect/>
          </a:stretch>
        </p:blipFill>
        <p:spPr>
          <a:xfrm flipH="1" rot="10800000">
            <a:off x="6584265" y="3941303"/>
            <a:ext cx="1988245" cy="1549022"/>
          </a:xfrm>
          <a:prstGeom prst="rect">
            <a:avLst/>
          </a:prstGeom>
          <a:noFill/>
          <a:ln>
            <a:noFill/>
          </a:ln>
        </p:spPr>
      </p:pic>
      <p:pic>
        <p:nvPicPr>
          <p:cNvPr id="251" name="Google Shape;251;p20"/>
          <p:cNvPicPr preferRelativeResize="0"/>
          <p:nvPr/>
        </p:nvPicPr>
        <p:blipFill>
          <a:blip r:embed="rId3">
            <a:alphaModFix/>
          </a:blip>
          <a:stretch>
            <a:fillRect/>
          </a:stretch>
        </p:blipFill>
        <p:spPr>
          <a:xfrm>
            <a:off x="7864700" y="1908901"/>
            <a:ext cx="1923474" cy="1638300"/>
          </a:xfrm>
          <a:prstGeom prst="rect">
            <a:avLst/>
          </a:prstGeom>
          <a:noFill/>
          <a:ln>
            <a:noFill/>
          </a:ln>
        </p:spPr>
      </p:pic>
      <p:pic>
        <p:nvPicPr>
          <p:cNvPr id="252" name="Google Shape;252;p20"/>
          <p:cNvPicPr preferRelativeResize="0"/>
          <p:nvPr/>
        </p:nvPicPr>
        <p:blipFill>
          <a:blip r:embed="rId4">
            <a:alphaModFix/>
          </a:blip>
          <a:stretch>
            <a:fillRect/>
          </a:stretch>
        </p:blipFill>
        <p:spPr>
          <a:xfrm>
            <a:off x="6803028" y="-381200"/>
            <a:ext cx="3247550" cy="2932124"/>
          </a:xfrm>
          <a:prstGeom prst="rect">
            <a:avLst/>
          </a:prstGeom>
          <a:noFill/>
          <a:ln>
            <a:noFill/>
          </a:ln>
        </p:spPr>
      </p:pic>
      <p:pic>
        <p:nvPicPr>
          <p:cNvPr id="253" name="Google Shape;253;p20"/>
          <p:cNvPicPr preferRelativeResize="0"/>
          <p:nvPr/>
        </p:nvPicPr>
        <p:blipFill>
          <a:blip r:embed="rId5">
            <a:alphaModFix/>
          </a:blip>
          <a:stretch>
            <a:fillRect/>
          </a:stretch>
        </p:blipFill>
        <p:spPr>
          <a:xfrm>
            <a:off x="6910425" y="79121"/>
            <a:ext cx="431375" cy="59215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pic>
        <p:nvPicPr>
          <p:cNvPr id="24" name="Google Shape;24;p3"/>
          <p:cNvPicPr preferRelativeResize="0"/>
          <p:nvPr/>
        </p:nvPicPr>
        <p:blipFill>
          <a:blip r:embed="rId2">
            <a:alphaModFix/>
          </a:blip>
          <a:stretch>
            <a:fillRect/>
          </a:stretch>
        </p:blipFill>
        <p:spPr>
          <a:xfrm>
            <a:off x="6352656" y="4231675"/>
            <a:ext cx="2714301" cy="2885244"/>
          </a:xfrm>
          <a:prstGeom prst="rect">
            <a:avLst/>
          </a:prstGeom>
          <a:noFill/>
          <a:ln>
            <a:noFill/>
          </a:ln>
        </p:spPr>
      </p:pic>
      <p:pic>
        <p:nvPicPr>
          <p:cNvPr id="25" name="Google Shape;25;p3"/>
          <p:cNvPicPr preferRelativeResize="0"/>
          <p:nvPr/>
        </p:nvPicPr>
        <p:blipFill>
          <a:blip r:embed="rId3">
            <a:alphaModFix/>
          </a:blip>
          <a:stretch>
            <a:fillRect/>
          </a:stretch>
        </p:blipFill>
        <p:spPr>
          <a:xfrm rot="5147466">
            <a:off x="1451612" y="4192623"/>
            <a:ext cx="2575225" cy="2737401"/>
          </a:xfrm>
          <a:prstGeom prst="rect">
            <a:avLst/>
          </a:prstGeom>
          <a:noFill/>
          <a:ln>
            <a:noFill/>
          </a:ln>
        </p:spPr>
      </p:pic>
      <p:pic>
        <p:nvPicPr>
          <p:cNvPr id="26" name="Google Shape;26;p3"/>
          <p:cNvPicPr preferRelativeResize="0"/>
          <p:nvPr/>
        </p:nvPicPr>
        <p:blipFill>
          <a:blip r:embed="rId4">
            <a:alphaModFix/>
          </a:blip>
          <a:stretch>
            <a:fillRect/>
          </a:stretch>
        </p:blipFill>
        <p:spPr>
          <a:xfrm rot="-1028883">
            <a:off x="4628319" y="4099614"/>
            <a:ext cx="675934" cy="1696448"/>
          </a:xfrm>
          <a:prstGeom prst="rect">
            <a:avLst/>
          </a:prstGeom>
          <a:noFill/>
          <a:ln>
            <a:noFill/>
          </a:ln>
        </p:spPr>
      </p:pic>
      <p:pic>
        <p:nvPicPr>
          <p:cNvPr id="27" name="Google Shape;27;p3"/>
          <p:cNvPicPr preferRelativeResize="0"/>
          <p:nvPr/>
        </p:nvPicPr>
        <p:blipFill>
          <a:blip r:embed="rId5">
            <a:alphaModFix/>
          </a:blip>
          <a:stretch>
            <a:fillRect/>
          </a:stretch>
        </p:blipFill>
        <p:spPr>
          <a:xfrm rot="-7362696">
            <a:off x="6776170" y="-1178083"/>
            <a:ext cx="3232709" cy="3438318"/>
          </a:xfrm>
          <a:prstGeom prst="rect">
            <a:avLst/>
          </a:prstGeom>
          <a:noFill/>
          <a:ln>
            <a:noFill/>
          </a:ln>
        </p:spPr>
      </p:pic>
      <p:pic>
        <p:nvPicPr>
          <p:cNvPr id="28" name="Google Shape;28;p3"/>
          <p:cNvPicPr preferRelativeResize="0"/>
          <p:nvPr/>
        </p:nvPicPr>
        <p:blipFill>
          <a:blip r:embed="rId6">
            <a:alphaModFix/>
          </a:blip>
          <a:stretch>
            <a:fillRect/>
          </a:stretch>
        </p:blipFill>
        <p:spPr>
          <a:xfrm rot="-6573651">
            <a:off x="2850437" y="-790000"/>
            <a:ext cx="1604825" cy="1706899"/>
          </a:xfrm>
          <a:prstGeom prst="rect">
            <a:avLst/>
          </a:prstGeom>
          <a:noFill/>
          <a:ln>
            <a:noFill/>
          </a:ln>
        </p:spPr>
      </p:pic>
      <p:pic>
        <p:nvPicPr>
          <p:cNvPr id="29" name="Google Shape;29;p3"/>
          <p:cNvPicPr preferRelativeResize="0"/>
          <p:nvPr/>
        </p:nvPicPr>
        <p:blipFill>
          <a:blip r:embed="rId7">
            <a:alphaModFix/>
          </a:blip>
          <a:stretch>
            <a:fillRect/>
          </a:stretch>
        </p:blipFill>
        <p:spPr>
          <a:xfrm>
            <a:off x="3535788" y="-645325"/>
            <a:ext cx="1736688" cy="1846052"/>
          </a:xfrm>
          <a:prstGeom prst="rect">
            <a:avLst/>
          </a:prstGeom>
          <a:noFill/>
          <a:ln>
            <a:noFill/>
          </a:ln>
        </p:spPr>
      </p:pic>
      <p:pic>
        <p:nvPicPr>
          <p:cNvPr id="30" name="Google Shape;30;p3"/>
          <p:cNvPicPr preferRelativeResize="0"/>
          <p:nvPr/>
        </p:nvPicPr>
        <p:blipFill>
          <a:blip r:embed="rId8">
            <a:alphaModFix/>
          </a:blip>
          <a:stretch>
            <a:fillRect/>
          </a:stretch>
        </p:blipFill>
        <p:spPr>
          <a:xfrm>
            <a:off x="-1664806" y="2729624"/>
            <a:ext cx="2714301" cy="2886949"/>
          </a:xfrm>
          <a:prstGeom prst="rect">
            <a:avLst/>
          </a:prstGeom>
          <a:noFill/>
          <a:ln>
            <a:noFill/>
          </a:ln>
        </p:spPr>
      </p:pic>
      <p:pic>
        <p:nvPicPr>
          <p:cNvPr id="31" name="Google Shape;31;p3"/>
          <p:cNvPicPr preferRelativeResize="0"/>
          <p:nvPr/>
        </p:nvPicPr>
        <p:blipFill>
          <a:blip r:embed="rId9">
            <a:alphaModFix/>
          </a:blip>
          <a:stretch>
            <a:fillRect/>
          </a:stretch>
        </p:blipFill>
        <p:spPr>
          <a:xfrm rot="-1629803">
            <a:off x="-1193501" y="-169220"/>
            <a:ext cx="2179124" cy="2316345"/>
          </a:xfrm>
          <a:prstGeom prst="rect">
            <a:avLst/>
          </a:prstGeom>
          <a:noFill/>
          <a:ln>
            <a:noFill/>
          </a:ln>
        </p:spPr>
      </p:pic>
      <p:pic>
        <p:nvPicPr>
          <p:cNvPr id="32" name="Google Shape;32;p3"/>
          <p:cNvPicPr preferRelativeResize="0"/>
          <p:nvPr/>
        </p:nvPicPr>
        <p:blipFill>
          <a:blip r:embed="rId10">
            <a:alphaModFix/>
          </a:blip>
          <a:stretch>
            <a:fillRect/>
          </a:stretch>
        </p:blipFill>
        <p:spPr>
          <a:xfrm rot="6299999">
            <a:off x="8115302" y="2866850"/>
            <a:ext cx="1737781" cy="1846051"/>
          </a:xfrm>
          <a:prstGeom prst="rect">
            <a:avLst/>
          </a:prstGeom>
          <a:noFill/>
          <a:ln>
            <a:noFill/>
          </a:ln>
        </p:spPr>
      </p:pic>
      <p:pic>
        <p:nvPicPr>
          <p:cNvPr id="33" name="Google Shape;33;p3"/>
          <p:cNvPicPr preferRelativeResize="0"/>
          <p:nvPr/>
        </p:nvPicPr>
        <p:blipFill>
          <a:blip r:embed="rId11">
            <a:alphaModFix/>
          </a:blip>
          <a:stretch>
            <a:fillRect/>
          </a:stretch>
        </p:blipFill>
        <p:spPr>
          <a:xfrm>
            <a:off x="-317975" y="2459250"/>
            <a:ext cx="2007450" cy="2133851"/>
          </a:xfrm>
          <a:prstGeom prst="rect">
            <a:avLst/>
          </a:prstGeom>
          <a:noFill/>
          <a:ln>
            <a:noFill/>
          </a:ln>
        </p:spPr>
      </p:pic>
      <p:pic>
        <p:nvPicPr>
          <p:cNvPr id="34" name="Google Shape;34;p3"/>
          <p:cNvPicPr preferRelativeResize="0"/>
          <p:nvPr/>
        </p:nvPicPr>
        <p:blipFill>
          <a:blip r:embed="rId4">
            <a:alphaModFix/>
          </a:blip>
          <a:stretch>
            <a:fillRect/>
          </a:stretch>
        </p:blipFill>
        <p:spPr>
          <a:xfrm flipH="1" rot="-9771130">
            <a:off x="1750828" y="-200047"/>
            <a:ext cx="568697" cy="1427277"/>
          </a:xfrm>
          <a:prstGeom prst="rect">
            <a:avLst/>
          </a:prstGeom>
          <a:noFill/>
          <a:ln>
            <a:noFill/>
          </a:ln>
        </p:spPr>
      </p:pic>
      <p:sp>
        <p:nvSpPr>
          <p:cNvPr id="35" name="Google Shape;35;p3"/>
          <p:cNvSpPr txBox="1"/>
          <p:nvPr>
            <p:ph type="title"/>
          </p:nvPr>
        </p:nvSpPr>
        <p:spPr>
          <a:xfrm>
            <a:off x="3048600" y="2377825"/>
            <a:ext cx="3046800" cy="651600"/>
          </a:xfrm>
          <a:prstGeom prst="rect">
            <a:avLst/>
          </a:prstGeom>
        </p:spPr>
        <p:txBody>
          <a:bodyPr anchorCtr="0" anchor="t" bIns="0" lIns="91425" spcFirstLastPara="1" rIns="91425" wrap="square" tIns="0">
            <a:noAutofit/>
          </a:bodyPr>
          <a:lstStyle>
            <a:lvl1pPr lvl="0">
              <a:spcBef>
                <a:spcPts val="0"/>
              </a:spcBef>
              <a:spcAft>
                <a:spcPts val="0"/>
              </a:spcAft>
              <a:buSzPts val="42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6" name="Google Shape;36;p3"/>
          <p:cNvSpPr txBox="1"/>
          <p:nvPr>
            <p:ph hasCustomPrompt="1" idx="2" type="title"/>
          </p:nvPr>
        </p:nvSpPr>
        <p:spPr>
          <a:xfrm>
            <a:off x="3048600" y="1563725"/>
            <a:ext cx="1475700" cy="814200"/>
          </a:xfrm>
          <a:prstGeom prst="rect">
            <a:avLst/>
          </a:prstGeom>
        </p:spPr>
        <p:txBody>
          <a:bodyPr anchorCtr="0" anchor="ctr" bIns="0" lIns="91425" spcFirstLastPara="1" rIns="91425" wrap="square" tIns="0">
            <a:noAutofit/>
          </a:bodyPr>
          <a:lstStyle>
            <a:lvl1pPr lvl="0" rtl="0">
              <a:spcBef>
                <a:spcPts val="0"/>
              </a:spcBef>
              <a:spcAft>
                <a:spcPts val="0"/>
              </a:spcAft>
              <a:buSzPts val="7200"/>
              <a:buNone/>
              <a:defRPr sz="7200">
                <a:solidFill>
                  <a:schemeClr val="accent1"/>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37" name="Google Shape;37;p3"/>
          <p:cNvSpPr txBox="1"/>
          <p:nvPr>
            <p:ph idx="1" type="subTitle"/>
          </p:nvPr>
        </p:nvSpPr>
        <p:spPr>
          <a:xfrm>
            <a:off x="3048600" y="3090548"/>
            <a:ext cx="3046800" cy="6048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38" name="Google Shape;38;p3"/>
          <p:cNvPicPr preferRelativeResize="0"/>
          <p:nvPr/>
        </p:nvPicPr>
        <p:blipFill>
          <a:blip r:embed="rId12">
            <a:alphaModFix/>
          </a:blip>
          <a:stretch>
            <a:fillRect/>
          </a:stretch>
        </p:blipFill>
        <p:spPr>
          <a:xfrm>
            <a:off x="7711850" y="1086375"/>
            <a:ext cx="1927177" cy="204852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SECTION_TITLE_AND_DESCRIPTION_1_2">
    <p:spTree>
      <p:nvGrpSpPr>
        <p:cNvPr id="254" name="Shape 254"/>
        <p:cNvGrpSpPr/>
        <p:nvPr/>
      </p:nvGrpSpPr>
      <p:grpSpPr>
        <a:xfrm>
          <a:off x="0" y="0"/>
          <a:ext cx="0" cy="0"/>
          <a:chOff x="0" y="0"/>
          <a:chExt cx="0" cy="0"/>
        </a:xfrm>
      </p:grpSpPr>
      <p:sp>
        <p:nvSpPr>
          <p:cNvPr id="255" name="Google Shape;255;p21"/>
          <p:cNvSpPr txBox="1"/>
          <p:nvPr>
            <p:ph type="title"/>
          </p:nvPr>
        </p:nvSpPr>
        <p:spPr>
          <a:xfrm>
            <a:off x="717112" y="1150038"/>
            <a:ext cx="4365300" cy="651600"/>
          </a:xfrm>
          <a:prstGeom prst="rect">
            <a:avLst/>
          </a:prstGeom>
        </p:spPr>
        <p:txBody>
          <a:bodyPr anchorCtr="0" anchor="t" bIns="0" lIns="91425" spcFirstLastPara="1" rIns="91425" wrap="square" tIns="0">
            <a:noAutofit/>
          </a:bodyPr>
          <a:lstStyle>
            <a:lvl1pPr lvl="0" rtl="0">
              <a:spcBef>
                <a:spcPts val="0"/>
              </a:spcBef>
              <a:spcAft>
                <a:spcPts val="0"/>
              </a:spcAft>
              <a:buSzPts val="42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6" name="Google Shape;256;p21"/>
          <p:cNvSpPr txBox="1"/>
          <p:nvPr>
            <p:ph idx="1" type="subTitle"/>
          </p:nvPr>
        </p:nvSpPr>
        <p:spPr>
          <a:xfrm>
            <a:off x="717100" y="1963658"/>
            <a:ext cx="4365300" cy="20298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600"/>
              <a:buChar char="●"/>
              <a:defRPr sz="1400"/>
            </a:lvl1pPr>
            <a:lvl2pPr lvl="1" rtl="0" algn="ctr">
              <a:lnSpc>
                <a:spcPct val="100000"/>
              </a:lnSpc>
              <a:spcBef>
                <a:spcPts val="0"/>
              </a:spcBef>
              <a:spcAft>
                <a:spcPts val="0"/>
              </a:spcAft>
              <a:buSzPts val="1600"/>
              <a:buChar char="○"/>
              <a:defRPr sz="1600"/>
            </a:lvl2pPr>
            <a:lvl3pPr lvl="2" rtl="0" algn="ctr">
              <a:lnSpc>
                <a:spcPct val="100000"/>
              </a:lnSpc>
              <a:spcBef>
                <a:spcPts val="0"/>
              </a:spcBef>
              <a:spcAft>
                <a:spcPts val="0"/>
              </a:spcAft>
              <a:buSzPts val="1600"/>
              <a:buChar char="■"/>
              <a:defRPr sz="1600"/>
            </a:lvl3pPr>
            <a:lvl4pPr lvl="3" rtl="0" algn="ctr">
              <a:lnSpc>
                <a:spcPct val="100000"/>
              </a:lnSpc>
              <a:spcBef>
                <a:spcPts val="0"/>
              </a:spcBef>
              <a:spcAft>
                <a:spcPts val="0"/>
              </a:spcAft>
              <a:buSzPts val="1600"/>
              <a:buChar char="●"/>
              <a:defRPr sz="1600"/>
            </a:lvl4pPr>
            <a:lvl5pPr lvl="4" rtl="0" algn="ctr">
              <a:lnSpc>
                <a:spcPct val="100000"/>
              </a:lnSpc>
              <a:spcBef>
                <a:spcPts val="0"/>
              </a:spcBef>
              <a:spcAft>
                <a:spcPts val="0"/>
              </a:spcAft>
              <a:buSzPts val="1600"/>
              <a:buChar char="○"/>
              <a:defRPr sz="1600"/>
            </a:lvl5pPr>
            <a:lvl6pPr lvl="5" rtl="0" algn="ctr">
              <a:lnSpc>
                <a:spcPct val="100000"/>
              </a:lnSpc>
              <a:spcBef>
                <a:spcPts val="0"/>
              </a:spcBef>
              <a:spcAft>
                <a:spcPts val="0"/>
              </a:spcAft>
              <a:buSzPts val="1600"/>
              <a:buChar char="■"/>
              <a:defRPr sz="1600"/>
            </a:lvl6pPr>
            <a:lvl7pPr lvl="6" rtl="0" algn="ctr">
              <a:lnSpc>
                <a:spcPct val="100000"/>
              </a:lnSpc>
              <a:spcBef>
                <a:spcPts val="0"/>
              </a:spcBef>
              <a:spcAft>
                <a:spcPts val="0"/>
              </a:spcAft>
              <a:buSzPts val="1600"/>
              <a:buChar char="●"/>
              <a:defRPr sz="1600"/>
            </a:lvl7pPr>
            <a:lvl8pPr lvl="7" rtl="0" algn="ctr">
              <a:lnSpc>
                <a:spcPct val="100000"/>
              </a:lnSpc>
              <a:spcBef>
                <a:spcPts val="0"/>
              </a:spcBef>
              <a:spcAft>
                <a:spcPts val="0"/>
              </a:spcAft>
              <a:buSzPts val="1600"/>
              <a:buChar char="○"/>
              <a:defRPr sz="1600"/>
            </a:lvl8pPr>
            <a:lvl9pPr lvl="8" rtl="0" algn="ctr">
              <a:lnSpc>
                <a:spcPct val="100000"/>
              </a:lnSpc>
              <a:spcBef>
                <a:spcPts val="0"/>
              </a:spcBef>
              <a:spcAft>
                <a:spcPts val="0"/>
              </a:spcAft>
              <a:buSzPts val="1600"/>
              <a:buChar char="■"/>
              <a:defRPr sz="1600"/>
            </a:lvl9pPr>
          </a:lstStyle>
          <a:p/>
        </p:txBody>
      </p:sp>
      <p:pic>
        <p:nvPicPr>
          <p:cNvPr id="257" name="Google Shape;257;p21"/>
          <p:cNvPicPr preferRelativeResize="0"/>
          <p:nvPr/>
        </p:nvPicPr>
        <p:blipFill>
          <a:blip r:embed="rId2">
            <a:alphaModFix amt="91000"/>
          </a:blip>
          <a:stretch>
            <a:fillRect/>
          </a:stretch>
        </p:blipFill>
        <p:spPr>
          <a:xfrm rot="10800000">
            <a:off x="5818060" y="2221056"/>
            <a:ext cx="4170525" cy="3790276"/>
          </a:xfrm>
          <a:prstGeom prst="rect">
            <a:avLst/>
          </a:prstGeom>
          <a:noFill/>
          <a:ln>
            <a:noFill/>
          </a:ln>
        </p:spPr>
      </p:pic>
      <p:pic>
        <p:nvPicPr>
          <p:cNvPr id="258" name="Google Shape;258;p21"/>
          <p:cNvPicPr preferRelativeResize="0"/>
          <p:nvPr/>
        </p:nvPicPr>
        <p:blipFill>
          <a:blip r:embed="rId3">
            <a:alphaModFix/>
          </a:blip>
          <a:stretch>
            <a:fillRect/>
          </a:stretch>
        </p:blipFill>
        <p:spPr>
          <a:xfrm flipH="1" rot="9892396">
            <a:off x="6294248" y="-299025"/>
            <a:ext cx="2684725" cy="2386425"/>
          </a:xfrm>
          <a:prstGeom prst="rect">
            <a:avLst/>
          </a:prstGeom>
          <a:noFill/>
          <a:ln>
            <a:noFill/>
          </a:ln>
        </p:spPr>
      </p:pic>
      <p:pic>
        <p:nvPicPr>
          <p:cNvPr id="259" name="Google Shape;259;p21"/>
          <p:cNvPicPr preferRelativeResize="0"/>
          <p:nvPr/>
        </p:nvPicPr>
        <p:blipFill>
          <a:blip r:embed="rId4">
            <a:alphaModFix/>
          </a:blip>
          <a:stretch>
            <a:fillRect/>
          </a:stretch>
        </p:blipFill>
        <p:spPr>
          <a:xfrm flipH="1" rot="976650">
            <a:off x="5377673" y="-478145"/>
            <a:ext cx="1713800" cy="2744675"/>
          </a:xfrm>
          <a:prstGeom prst="rect">
            <a:avLst/>
          </a:prstGeom>
          <a:noFill/>
          <a:ln>
            <a:noFill/>
          </a:ln>
        </p:spPr>
      </p:pic>
      <p:pic>
        <p:nvPicPr>
          <p:cNvPr id="260" name="Google Shape;260;p21"/>
          <p:cNvPicPr preferRelativeResize="0"/>
          <p:nvPr/>
        </p:nvPicPr>
        <p:blipFill>
          <a:blip r:embed="rId5">
            <a:alphaModFix/>
          </a:blip>
          <a:stretch>
            <a:fillRect/>
          </a:stretch>
        </p:blipFill>
        <p:spPr>
          <a:xfrm>
            <a:off x="5406254" y="3356415"/>
            <a:ext cx="1733342" cy="1694120"/>
          </a:xfrm>
          <a:prstGeom prst="rect">
            <a:avLst/>
          </a:prstGeom>
          <a:noFill/>
          <a:ln>
            <a:noFill/>
          </a:ln>
        </p:spPr>
      </p:pic>
      <p:pic>
        <p:nvPicPr>
          <p:cNvPr id="261" name="Google Shape;261;p21"/>
          <p:cNvPicPr preferRelativeResize="0"/>
          <p:nvPr/>
        </p:nvPicPr>
        <p:blipFill>
          <a:blip r:embed="rId6">
            <a:alphaModFix/>
          </a:blip>
          <a:stretch>
            <a:fillRect/>
          </a:stretch>
        </p:blipFill>
        <p:spPr>
          <a:xfrm rot="-910938">
            <a:off x="-520587" y="3639650"/>
            <a:ext cx="1761099" cy="2117650"/>
          </a:xfrm>
          <a:prstGeom prst="rect">
            <a:avLst/>
          </a:prstGeom>
          <a:noFill/>
          <a:ln>
            <a:noFill/>
          </a:ln>
        </p:spPr>
      </p:pic>
      <p:pic>
        <p:nvPicPr>
          <p:cNvPr id="262" name="Google Shape;262;p21"/>
          <p:cNvPicPr preferRelativeResize="0"/>
          <p:nvPr/>
        </p:nvPicPr>
        <p:blipFill>
          <a:blip r:embed="rId7">
            <a:alphaModFix/>
          </a:blip>
          <a:stretch>
            <a:fillRect/>
          </a:stretch>
        </p:blipFill>
        <p:spPr>
          <a:xfrm>
            <a:off x="2639379" y="-663327"/>
            <a:ext cx="1015691" cy="1482355"/>
          </a:xfrm>
          <a:prstGeom prst="rect">
            <a:avLst/>
          </a:prstGeom>
          <a:noFill/>
          <a:ln>
            <a:noFill/>
          </a:ln>
        </p:spPr>
      </p:pic>
      <p:pic>
        <p:nvPicPr>
          <p:cNvPr id="263" name="Google Shape;263;p21"/>
          <p:cNvPicPr preferRelativeResize="0"/>
          <p:nvPr/>
        </p:nvPicPr>
        <p:blipFill>
          <a:blip r:embed="rId8">
            <a:alphaModFix/>
          </a:blip>
          <a:stretch>
            <a:fillRect/>
          </a:stretch>
        </p:blipFill>
        <p:spPr>
          <a:xfrm>
            <a:off x="1770200" y="4299419"/>
            <a:ext cx="3764725" cy="148078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SECTION_TITLE_AND_DESCRIPTION_1_3">
    <p:spTree>
      <p:nvGrpSpPr>
        <p:cNvPr id="264" name="Shape 264"/>
        <p:cNvGrpSpPr/>
        <p:nvPr/>
      </p:nvGrpSpPr>
      <p:grpSpPr>
        <a:xfrm>
          <a:off x="0" y="0"/>
          <a:ext cx="0" cy="0"/>
          <a:chOff x="0" y="0"/>
          <a:chExt cx="0" cy="0"/>
        </a:xfrm>
      </p:grpSpPr>
      <p:sp>
        <p:nvSpPr>
          <p:cNvPr id="265" name="Google Shape;265;p22"/>
          <p:cNvSpPr txBox="1"/>
          <p:nvPr>
            <p:ph type="title"/>
          </p:nvPr>
        </p:nvSpPr>
        <p:spPr>
          <a:xfrm>
            <a:off x="1544831" y="1537800"/>
            <a:ext cx="2830200" cy="1175400"/>
          </a:xfrm>
          <a:prstGeom prst="rect">
            <a:avLst/>
          </a:prstGeom>
        </p:spPr>
        <p:txBody>
          <a:bodyPr anchorCtr="0" anchor="t" bIns="0" lIns="91425" spcFirstLastPara="1" rIns="91425" wrap="square" tIns="0">
            <a:noAutofit/>
          </a:bodyPr>
          <a:lstStyle>
            <a:lvl1pPr lvl="0" rtl="0" algn="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66" name="Google Shape;266;p22"/>
          <p:cNvSpPr txBox="1"/>
          <p:nvPr>
            <p:ph idx="1" type="subTitle"/>
          </p:nvPr>
        </p:nvSpPr>
        <p:spPr>
          <a:xfrm>
            <a:off x="1544832" y="2713200"/>
            <a:ext cx="2830200" cy="8925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267" name="Google Shape;267;p22"/>
          <p:cNvPicPr preferRelativeResize="0"/>
          <p:nvPr/>
        </p:nvPicPr>
        <p:blipFill>
          <a:blip r:embed="rId2">
            <a:alphaModFix/>
          </a:blip>
          <a:stretch>
            <a:fillRect/>
          </a:stretch>
        </p:blipFill>
        <p:spPr>
          <a:xfrm>
            <a:off x="7133215" y="-240775"/>
            <a:ext cx="3053726" cy="2601001"/>
          </a:xfrm>
          <a:prstGeom prst="rect">
            <a:avLst/>
          </a:prstGeom>
          <a:noFill/>
          <a:ln>
            <a:noFill/>
          </a:ln>
        </p:spPr>
      </p:pic>
      <p:pic>
        <p:nvPicPr>
          <p:cNvPr id="268" name="Google Shape;268;p22"/>
          <p:cNvPicPr preferRelativeResize="0"/>
          <p:nvPr/>
        </p:nvPicPr>
        <p:blipFill>
          <a:blip r:embed="rId3">
            <a:alphaModFix/>
          </a:blip>
          <a:stretch>
            <a:fillRect/>
          </a:stretch>
        </p:blipFill>
        <p:spPr>
          <a:xfrm>
            <a:off x="6184945" y="4012487"/>
            <a:ext cx="2317658" cy="1486277"/>
          </a:xfrm>
          <a:prstGeom prst="rect">
            <a:avLst/>
          </a:prstGeom>
          <a:noFill/>
          <a:ln>
            <a:noFill/>
          </a:ln>
        </p:spPr>
      </p:pic>
      <p:pic>
        <p:nvPicPr>
          <p:cNvPr id="269" name="Google Shape;269;p22"/>
          <p:cNvPicPr preferRelativeResize="0"/>
          <p:nvPr/>
        </p:nvPicPr>
        <p:blipFill>
          <a:blip r:embed="rId4">
            <a:alphaModFix/>
          </a:blip>
          <a:stretch>
            <a:fillRect/>
          </a:stretch>
        </p:blipFill>
        <p:spPr>
          <a:xfrm flipH="1">
            <a:off x="7822399" y="3238455"/>
            <a:ext cx="1113725" cy="1507545"/>
          </a:xfrm>
          <a:prstGeom prst="rect">
            <a:avLst/>
          </a:prstGeom>
          <a:noFill/>
          <a:ln>
            <a:noFill/>
          </a:ln>
        </p:spPr>
      </p:pic>
      <p:pic>
        <p:nvPicPr>
          <p:cNvPr id="270" name="Google Shape;270;p22"/>
          <p:cNvPicPr preferRelativeResize="0"/>
          <p:nvPr/>
        </p:nvPicPr>
        <p:blipFill>
          <a:blip r:embed="rId5">
            <a:alphaModFix/>
          </a:blip>
          <a:stretch>
            <a:fillRect/>
          </a:stretch>
        </p:blipFill>
        <p:spPr>
          <a:xfrm>
            <a:off x="6730279" y="-116952"/>
            <a:ext cx="1015691" cy="1482355"/>
          </a:xfrm>
          <a:prstGeom prst="rect">
            <a:avLst/>
          </a:prstGeom>
          <a:noFill/>
          <a:ln>
            <a:noFill/>
          </a:ln>
        </p:spPr>
      </p:pic>
      <p:pic>
        <p:nvPicPr>
          <p:cNvPr id="271" name="Google Shape;271;p22"/>
          <p:cNvPicPr preferRelativeResize="0"/>
          <p:nvPr/>
        </p:nvPicPr>
        <p:blipFill>
          <a:blip r:embed="rId6">
            <a:alphaModFix/>
          </a:blip>
          <a:stretch>
            <a:fillRect/>
          </a:stretch>
        </p:blipFill>
        <p:spPr>
          <a:xfrm>
            <a:off x="5617625" y="4180060"/>
            <a:ext cx="1322274" cy="1386515"/>
          </a:xfrm>
          <a:prstGeom prst="rect">
            <a:avLst/>
          </a:prstGeom>
          <a:noFill/>
          <a:ln>
            <a:noFill/>
          </a:ln>
        </p:spPr>
      </p:pic>
      <p:pic>
        <p:nvPicPr>
          <p:cNvPr id="272" name="Google Shape;272;p22"/>
          <p:cNvPicPr preferRelativeResize="0"/>
          <p:nvPr/>
        </p:nvPicPr>
        <p:blipFill>
          <a:blip r:embed="rId7">
            <a:alphaModFix/>
          </a:blip>
          <a:stretch>
            <a:fillRect/>
          </a:stretch>
        </p:blipFill>
        <p:spPr>
          <a:xfrm>
            <a:off x="-223465" y="519350"/>
            <a:ext cx="1881130" cy="2117650"/>
          </a:xfrm>
          <a:prstGeom prst="rect">
            <a:avLst/>
          </a:prstGeom>
          <a:noFill/>
          <a:ln>
            <a:noFill/>
          </a:ln>
        </p:spPr>
      </p:pic>
      <p:pic>
        <p:nvPicPr>
          <p:cNvPr id="273" name="Google Shape;273;p22"/>
          <p:cNvPicPr preferRelativeResize="0"/>
          <p:nvPr/>
        </p:nvPicPr>
        <p:blipFill>
          <a:blip r:embed="rId8">
            <a:alphaModFix/>
          </a:blip>
          <a:stretch>
            <a:fillRect/>
          </a:stretch>
        </p:blipFill>
        <p:spPr>
          <a:xfrm>
            <a:off x="498027" y="1752119"/>
            <a:ext cx="928075" cy="1486330"/>
          </a:xfrm>
          <a:prstGeom prst="rect">
            <a:avLst/>
          </a:prstGeom>
          <a:noFill/>
          <a:ln>
            <a:noFill/>
          </a:ln>
        </p:spPr>
      </p:pic>
      <p:pic>
        <p:nvPicPr>
          <p:cNvPr id="274" name="Google Shape;274;p22"/>
          <p:cNvPicPr preferRelativeResize="0"/>
          <p:nvPr/>
        </p:nvPicPr>
        <p:blipFill>
          <a:blip r:embed="rId9">
            <a:alphaModFix/>
          </a:blip>
          <a:stretch>
            <a:fillRect/>
          </a:stretch>
        </p:blipFill>
        <p:spPr>
          <a:xfrm flipH="1" rot="10800000">
            <a:off x="0" y="3394837"/>
            <a:ext cx="3764724" cy="191087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SECTION_TITLE_AND_DESCRIPTION_1_4">
    <p:spTree>
      <p:nvGrpSpPr>
        <p:cNvPr id="275" name="Shape 275"/>
        <p:cNvGrpSpPr/>
        <p:nvPr/>
      </p:nvGrpSpPr>
      <p:grpSpPr>
        <a:xfrm>
          <a:off x="0" y="0"/>
          <a:ext cx="0" cy="0"/>
          <a:chOff x="0" y="0"/>
          <a:chExt cx="0" cy="0"/>
        </a:xfrm>
      </p:grpSpPr>
      <p:sp>
        <p:nvSpPr>
          <p:cNvPr id="276" name="Google Shape;276;p23"/>
          <p:cNvSpPr txBox="1"/>
          <p:nvPr>
            <p:ph type="title"/>
          </p:nvPr>
        </p:nvSpPr>
        <p:spPr>
          <a:xfrm>
            <a:off x="1984211" y="3553000"/>
            <a:ext cx="5175600" cy="646500"/>
          </a:xfrm>
          <a:prstGeom prst="rect">
            <a:avLst/>
          </a:prstGeom>
        </p:spPr>
        <p:txBody>
          <a:bodyPr anchorCtr="0" anchor="t" bIns="0" lIns="91425" spcFirstLastPara="1" rIns="91425" wrap="square" tIns="0">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77" name="Google Shape;277;p23"/>
          <p:cNvSpPr txBox="1"/>
          <p:nvPr>
            <p:ph idx="1" type="subTitle"/>
          </p:nvPr>
        </p:nvSpPr>
        <p:spPr>
          <a:xfrm>
            <a:off x="1984200" y="4199275"/>
            <a:ext cx="5175600" cy="499200"/>
          </a:xfrm>
          <a:prstGeom prst="rect">
            <a:avLst/>
          </a:prstGeom>
        </p:spPr>
        <p:txBody>
          <a:bodyPr anchorCtr="0" anchor="t" bIns="0" lIns="91425" spcFirstLastPara="1" rIns="91425" wrap="square" tIns="0">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278" name="Google Shape;278;p23"/>
          <p:cNvPicPr preferRelativeResize="0"/>
          <p:nvPr/>
        </p:nvPicPr>
        <p:blipFill>
          <a:blip r:embed="rId2">
            <a:alphaModFix/>
          </a:blip>
          <a:stretch>
            <a:fillRect/>
          </a:stretch>
        </p:blipFill>
        <p:spPr>
          <a:xfrm>
            <a:off x="-450700" y="856500"/>
            <a:ext cx="2957623" cy="2519133"/>
          </a:xfrm>
          <a:prstGeom prst="rect">
            <a:avLst/>
          </a:prstGeom>
          <a:noFill/>
          <a:ln>
            <a:noFill/>
          </a:ln>
        </p:spPr>
      </p:pic>
      <p:pic>
        <p:nvPicPr>
          <p:cNvPr id="279" name="Google Shape;279;p23"/>
          <p:cNvPicPr preferRelativeResize="0"/>
          <p:nvPr/>
        </p:nvPicPr>
        <p:blipFill>
          <a:blip r:embed="rId3">
            <a:alphaModFix/>
          </a:blip>
          <a:stretch>
            <a:fillRect/>
          </a:stretch>
        </p:blipFill>
        <p:spPr>
          <a:xfrm>
            <a:off x="149292" y="2527301"/>
            <a:ext cx="518756" cy="598203"/>
          </a:xfrm>
          <a:prstGeom prst="rect">
            <a:avLst/>
          </a:prstGeom>
          <a:noFill/>
          <a:ln>
            <a:noFill/>
          </a:ln>
        </p:spPr>
      </p:pic>
      <p:pic>
        <p:nvPicPr>
          <p:cNvPr id="280" name="Google Shape;280;p23"/>
          <p:cNvPicPr preferRelativeResize="0"/>
          <p:nvPr/>
        </p:nvPicPr>
        <p:blipFill>
          <a:blip r:embed="rId4">
            <a:alphaModFix/>
          </a:blip>
          <a:stretch>
            <a:fillRect/>
          </a:stretch>
        </p:blipFill>
        <p:spPr>
          <a:xfrm>
            <a:off x="1817049" y="2215380"/>
            <a:ext cx="631376" cy="1070590"/>
          </a:xfrm>
          <a:prstGeom prst="rect">
            <a:avLst/>
          </a:prstGeom>
          <a:noFill/>
          <a:ln>
            <a:noFill/>
          </a:ln>
        </p:spPr>
      </p:pic>
      <p:pic>
        <p:nvPicPr>
          <p:cNvPr id="281" name="Google Shape;281;p23"/>
          <p:cNvPicPr preferRelativeResize="0"/>
          <p:nvPr/>
        </p:nvPicPr>
        <p:blipFill>
          <a:blip r:embed="rId5">
            <a:alphaModFix/>
          </a:blip>
          <a:stretch>
            <a:fillRect/>
          </a:stretch>
        </p:blipFill>
        <p:spPr>
          <a:xfrm flipH="1" rot="10800000">
            <a:off x="7451046" y="2994023"/>
            <a:ext cx="1757076" cy="1205467"/>
          </a:xfrm>
          <a:prstGeom prst="rect">
            <a:avLst/>
          </a:prstGeom>
          <a:noFill/>
          <a:ln>
            <a:noFill/>
          </a:ln>
        </p:spPr>
      </p:pic>
      <p:pic>
        <p:nvPicPr>
          <p:cNvPr id="282" name="Google Shape;282;p23"/>
          <p:cNvPicPr preferRelativeResize="0"/>
          <p:nvPr/>
        </p:nvPicPr>
        <p:blipFill>
          <a:blip r:embed="rId6">
            <a:alphaModFix/>
          </a:blip>
          <a:stretch>
            <a:fillRect/>
          </a:stretch>
        </p:blipFill>
        <p:spPr>
          <a:xfrm flipH="1" rot="10800000">
            <a:off x="7680959" y="1090893"/>
            <a:ext cx="1730550" cy="2786000"/>
          </a:xfrm>
          <a:prstGeom prst="rect">
            <a:avLst/>
          </a:prstGeom>
          <a:noFill/>
          <a:ln>
            <a:noFill/>
          </a:ln>
        </p:spPr>
      </p:pic>
      <p:pic>
        <p:nvPicPr>
          <p:cNvPr id="283" name="Google Shape;283;p23"/>
          <p:cNvPicPr preferRelativeResize="0"/>
          <p:nvPr/>
        </p:nvPicPr>
        <p:blipFill>
          <a:blip r:embed="rId7">
            <a:alphaModFix/>
          </a:blip>
          <a:stretch>
            <a:fillRect/>
          </a:stretch>
        </p:blipFill>
        <p:spPr>
          <a:xfrm flipH="1" rot="10800000">
            <a:off x="6070101" y="2081840"/>
            <a:ext cx="1380951" cy="1370824"/>
          </a:xfrm>
          <a:prstGeom prst="rect">
            <a:avLst/>
          </a:prstGeom>
          <a:noFill/>
          <a:ln>
            <a:noFill/>
          </a:ln>
        </p:spPr>
      </p:pic>
      <p:pic>
        <p:nvPicPr>
          <p:cNvPr id="284" name="Google Shape;284;p23"/>
          <p:cNvPicPr preferRelativeResize="0"/>
          <p:nvPr/>
        </p:nvPicPr>
        <p:blipFill>
          <a:blip r:embed="rId8">
            <a:alphaModFix/>
          </a:blip>
          <a:stretch>
            <a:fillRect/>
          </a:stretch>
        </p:blipFill>
        <p:spPr>
          <a:xfrm flipH="1" rot="10800000">
            <a:off x="6546383" y="2633747"/>
            <a:ext cx="1254908" cy="1243139"/>
          </a:xfrm>
          <a:prstGeom prst="rect">
            <a:avLst/>
          </a:prstGeom>
          <a:noFill/>
          <a:ln>
            <a:noFill/>
          </a:ln>
        </p:spPr>
      </p:pic>
      <p:pic>
        <p:nvPicPr>
          <p:cNvPr id="285" name="Google Shape;285;p23"/>
          <p:cNvPicPr preferRelativeResize="0"/>
          <p:nvPr/>
        </p:nvPicPr>
        <p:blipFill>
          <a:blip r:embed="rId9">
            <a:alphaModFix/>
          </a:blip>
          <a:stretch>
            <a:fillRect/>
          </a:stretch>
        </p:blipFill>
        <p:spPr>
          <a:xfrm rot="-8700915">
            <a:off x="805015" y="-1285909"/>
            <a:ext cx="2655444" cy="321422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SECTION_TITLE_AND_DESCRIPTION_1_4_1">
    <p:spTree>
      <p:nvGrpSpPr>
        <p:cNvPr id="286" name="Shape 286"/>
        <p:cNvGrpSpPr/>
        <p:nvPr/>
      </p:nvGrpSpPr>
      <p:grpSpPr>
        <a:xfrm>
          <a:off x="0" y="0"/>
          <a:ext cx="0" cy="0"/>
          <a:chOff x="0" y="0"/>
          <a:chExt cx="0" cy="0"/>
        </a:xfrm>
      </p:grpSpPr>
      <p:sp>
        <p:nvSpPr>
          <p:cNvPr id="287" name="Google Shape;287;p24"/>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88" name="Google Shape;288;p24"/>
          <p:cNvSpPr txBox="1"/>
          <p:nvPr>
            <p:ph idx="1" type="body"/>
          </p:nvPr>
        </p:nvSpPr>
        <p:spPr>
          <a:xfrm>
            <a:off x="717100" y="1152475"/>
            <a:ext cx="4512000" cy="2390700"/>
          </a:xfrm>
          <a:prstGeom prst="rect">
            <a:avLst/>
          </a:prstGeom>
        </p:spPr>
        <p:txBody>
          <a:bodyPr anchorCtr="0" anchor="t" bIns="0" lIns="91425" spcFirstLastPara="1" rIns="91425" wrap="square" tIns="0">
            <a:noAutofit/>
          </a:bodyPr>
          <a:lstStyle>
            <a:lvl1pPr indent="-342900" lvl="0" marL="457200" rtl="0">
              <a:lnSpc>
                <a:spcPct val="100000"/>
              </a:lnSpc>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pic>
        <p:nvPicPr>
          <p:cNvPr id="289" name="Google Shape;289;p24"/>
          <p:cNvPicPr preferRelativeResize="0"/>
          <p:nvPr/>
        </p:nvPicPr>
        <p:blipFill>
          <a:blip r:embed="rId2">
            <a:alphaModFix/>
          </a:blip>
          <a:stretch>
            <a:fillRect/>
          </a:stretch>
        </p:blipFill>
        <p:spPr>
          <a:xfrm flipH="1" rot="937927">
            <a:off x="7404135" y="1756625"/>
            <a:ext cx="1881131" cy="2117651"/>
          </a:xfrm>
          <a:prstGeom prst="rect">
            <a:avLst/>
          </a:prstGeom>
          <a:noFill/>
          <a:ln>
            <a:noFill/>
          </a:ln>
        </p:spPr>
      </p:pic>
      <p:pic>
        <p:nvPicPr>
          <p:cNvPr id="290" name="Google Shape;290;p24"/>
          <p:cNvPicPr preferRelativeResize="0"/>
          <p:nvPr/>
        </p:nvPicPr>
        <p:blipFill>
          <a:blip r:embed="rId3">
            <a:alphaModFix/>
          </a:blip>
          <a:stretch>
            <a:fillRect/>
          </a:stretch>
        </p:blipFill>
        <p:spPr>
          <a:xfrm flipH="1" rot="752397">
            <a:off x="8152074" y="3191544"/>
            <a:ext cx="928076" cy="1486330"/>
          </a:xfrm>
          <a:prstGeom prst="rect">
            <a:avLst/>
          </a:prstGeom>
          <a:noFill/>
          <a:ln>
            <a:noFill/>
          </a:ln>
        </p:spPr>
      </p:pic>
      <p:pic>
        <p:nvPicPr>
          <p:cNvPr id="291" name="Google Shape;291;p24"/>
          <p:cNvPicPr preferRelativeResize="0"/>
          <p:nvPr/>
        </p:nvPicPr>
        <p:blipFill>
          <a:blip r:embed="rId4">
            <a:alphaModFix/>
          </a:blip>
          <a:stretch>
            <a:fillRect/>
          </a:stretch>
        </p:blipFill>
        <p:spPr>
          <a:xfrm flipH="1">
            <a:off x="8121998" y="1152481"/>
            <a:ext cx="1254908" cy="1243139"/>
          </a:xfrm>
          <a:prstGeom prst="rect">
            <a:avLst/>
          </a:prstGeom>
          <a:noFill/>
          <a:ln>
            <a:noFill/>
          </a:ln>
        </p:spPr>
      </p:pic>
      <p:pic>
        <p:nvPicPr>
          <p:cNvPr id="292" name="Google Shape;292;p24"/>
          <p:cNvPicPr preferRelativeResize="0"/>
          <p:nvPr/>
        </p:nvPicPr>
        <p:blipFill>
          <a:blip r:embed="rId5">
            <a:alphaModFix/>
          </a:blip>
          <a:stretch>
            <a:fillRect/>
          </a:stretch>
        </p:blipFill>
        <p:spPr>
          <a:xfrm>
            <a:off x="1894825" y="3958082"/>
            <a:ext cx="3764725" cy="1480787"/>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SECTION_TITLE_AND_DESCRIPTION_1_4_1_1">
    <p:spTree>
      <p:nvGrpSpPr>
        <p:cNvPr id="293" name="Shape 293"/>
        <p:cNvGrpSpPr/>
        <p:nvPr/>
      </p:nvGrpSpPr>
      <p:grpSpPr>
        <a:xfrm>
          <a:off x="0" y="0"/>
          <a:ext cx="0" cy="0"/>
          <a:chOff x="0" y="0"/>
          <a:chExt cx="0" cy="0"/>
        </a:xfrm>
      </p:grpSpPr>
      <p:sp>
        <p:nvSpPr>
          <p:cNvPr id="294" name="Google Shape;294;p25"/>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95" name="Google Shape;295;p25"/>
          <p:cNvSpPr txBox="1"/>
          <p:nvPr>
            <p:ph idx="1" type="body"/>
          </p:nvPr>
        </p:nvSpPr>
        <p:spPr>
          <a:xfrm>
            <a:off x="717150" y="1152475"/>
            <a:ext cx="3769200" cy="2695500"/>
          </a:xfrm>
          <a:prstGeom prst="rect">
            <a:avLst/>
          </a:prstGeom>
        </p:spPr>
        <p:txBody>
          <a:bodyPr anchorCtr="0" anchor="t" bIns="0" lIns="91425" spcFirstLastPara="1" rIns="91425" wrap="square" tIns="0">
            <a:noAutofit/>
          </a:bodyPr>
          <a:lstStyle>
            <a:lvl1pPr indent="-317500" lvl="0" marL="457200" rtl="0">
              <a:lnSpc>
                <a:spcPct val="100000"/>
              </a:lnSpc>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96" name="Google Shape;296;p25"/>
          <p:cNvSpPr txBox="1"/>
          <p:nvPr>
            <p:ph idx="2" type="body"/>
          </p:nvPr>
        </p:nvSpPr>
        <p:spPr>
          <a:xfrm>
            <a:off x="4572000" y="1152475"/>
            <a:ext cx="3855000" cy="2238300"/>
          </a:xfrm>
          <a:prstGeom prst="rect">
            <a:avLst/>
          </a:prstGeom>
        </p:spPr>
        <p:txBody>
          <a:bodyPr anchorCtr="0" anchor="t" bIns="0" lIns="91425" spcFirstLastPara="1" rIns="91425" wrap="square" tIns="0">
            <a:noAutofit/>
          </a:bodyPr>
          <a:lstStyle>
            <a:lvl1pPr indent="-317500" lvl="0" marL="457200" rtl="0">
              <a:lnSpc>
                <a:spcPct val="100000"/>
              </a:lnSpc>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pic>
        <p:nvPicPr>
          <p:cNvPr id="297" name="Google Shape;297;p25"/>
          <p:cNvPicPr preferRelativeResize="0"/>
          <p:nvPr/>
        </p:nvPicPr>
        <p:blipFill>
          <a:blip r:embed="rId2">
            <a:alphaModFix/>
          </a:blip>
          <a:stretch>
            <a:fillRect/>
          </a:stretch>
        </p:blipFill>
        <p:spPr>
          <a:xfrm>
            <a:off x="4506476" y="3638550"/>
            <a:ext cx="1243225" cy="1266849"/>
          </a:xfrm>
          <a:prstGeom prst="rect">
            <a:avLst/>
          </a:prstGeom>
          <a:noFill/>
          <a:ln>
            <a:noFill/>
          </a:ln>
        </p:spPr>
      </p:pic>
      <p:pic>
        <p:nvPicPr>
          <p:cNvPr id="298" name="Google Shape;298;p25"/>
          <p:cNvPicPr preferRelativeResize="0"/>
          <p:nvPr/>
        </p:nvPicPr>
        <p:blipFill>
          <a:blip r:embed="rId3">
            <a:alphaModFix/>
          </a:blip>
          <a:stretch>
            <a:fillRect/>
          </a:stretch>
        </p:blipFill>
        <p:spPr>
          <a:xfrm>
            <a:off x="5998904" y="3794565"/>
            <a:ext cx="1733342" cy="169412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5">
    <p:spTree>
      <p:nvGrpSpPr>
        <p:cNvPr id="299" name="Shape 299"/>
        <p:cNvGrpSpPr/>
        <p:nvPr/>
      </p:nvGrpSpPr>
      <p:grpSpPr>
        <a:xfrm>
          <a:off x="0" y="0"/>
          <a:ext cx="0" cy="0"/>
          <a:chOff x="0" y="0"/>
          <a:chExt cx="0" cy="0"/>
        </a:xfrm>
      </p:grpSpPr>
      <p:pic>
        <p:nvPicPr>
          <p:cNvPr id="300" name="Google Shape;300;p26"/>
          <p:cNvPicPr preferRelativeResize="0"/>
          <p:nvPr/>
        </p:nvPicPr>
        <p:blipFill>
          <a:blip r:embed="rId2">
            <a:alphaModFix/>
          </a:blip>
          <a:stretch>
            <a:fillRect/>
          </a:stretch>
        </p:blipFill>
        <p:spPr>
          <a:xfrm rot="5147466">
            <a:off x="1451612" y="4192623"/>
            <a:ext cx="2575225" cy="2737401"/>
          </a:xfrm>
          <a:prstGeom prst="rect">
            <a:avLst/>
          </a:prstGeom>
          <a:noFill/>
          <a:ln>
            <a:noFill/>
          </a:ln>
        </p:spPr>
      </p:pic>
      <p:pic>
        <p:nvPicPr>
          <p:cNvPr id="301" name="Google Shape;301;p26"/>
          <p:cNvPicPr preferRelativeResize="0"/>
          <p:nvPr/>
        </p:nvPicPr>
        <p:blipFill>
          <a:blip r:embed="rId3">
            <a:alphaModFix/>
          </a:blip>
          <a:stretch>
            <a:fillRect/>
          </a:stretch>
        </p:blipFill>
        <p:spPr>
          <a:xfrm rot="-1028883">
            <a:off x="4628319" y="4099614"/>
            <a:ext cx="675934" cy="1696448"/>
          </a:xfrm>
          <a:prstGeom prst="rect">
            <a:avLst/>
          </a:prstGeom>
          <a:noFill/>
          <a:ln>
            <a:noFill/>
          </a:ln>
        </p:spPr>
      </p:pic>
      <p:pic>
        <p:nvPicPr>
          <p:cNvPr id="302" name="Google Shape;302;p26"/>
          <p:cNvPicPr preferRelativeResize="0"/>
          <p:nvPr/>
        </p:nvPicPr>
        <p:blipFill>
          <a:blip r:embed="rId4">
            <a:alphaModFix/>
          </a:blip>
          <a:stretch>
            <a:fillRect/>
          </a:stretch>
        </p:blipFill>
        <p:spPr>
          <a:xfrm>
            <a:off x="-1664806" y="2729624"/>
            <a:ext cx="2714301" cy="2886949"/>
          </a:xfrm>
          <a:prstGeom prst="rect">
            <a:avLst/>
          </a:prstGeom>
          <a:noFill/>
          <a:ln>
            <a:noFill/>
          </a:ln>
        </p:spPr>
      </p:pic>
      <p:pic>
        <p:nvPicPr>
          <p:cNvPr id="303" name="Google Shape;303;p26"/>
          <p:cNvPicPr preferRelativeResize="0"/>
          <p:nvPr/>
        </p:nvPicPr>
        <p:blipFill>
          <a:blip r:embed="rId5">
            <a:alphaModFix/>
          </a:blip>
          <a:stretch>
            <a:fillRect/>
          </a:stretch>
        </p:blipFill>
        <p:spPr>
          <a:xfrm>
            <a:off x="-501100" y="2459250"/>
            <a:ext cx="2007450" cy="2133851"/>
          </a:xfrm>
          <a:prstGeom prst="rect">
            <a:avLst/>
          </a:prstGeom>
          <a:noFill/>
          <a:ln>
            <a:noFill/>
          </a:ln>
        </p:spPr>
      </p:pic>
      <p:pic>
        <p:nvPicPr>
          <p:cNvPr id="304" name="Google Shape;304;p26"/>
          <p:cNvPicPr preferRelativeResize="0"/>
          <p:nvPr/>
        </p:nvPicPr>
        <p:blipFill>
          <a:blip r:embed="rId6">
            <a:alphaModFix/>
          </a:blip>
          <a:stretch>
            <a:fillRect/>
          </a:stretch>
        </p:blipFill>
        <p:spPr>
          <a:xfrm flipH="1">
            <a:off x="7983744" y="3231750"/>
            <a:ext cx="2643825" cy="2811999"/>
          </a:xfrm>
          <a:prstGeom prst="rect">
            <a:avLst/>
          </a:prstGeom>
          <a:noFill/>
          <a:ln>
            <a:noFill/>
          </a:ln>
        </p:spPr>
      </p:pic>
      <p:pic>
        <p:nvPicPr>
          <p:cNvPr id="305" name="Google Shape;305;p26"/>
          <p:cNvPicPr preferRelativeResize="0"/>
          <p:nvPr/>
        </p:nvPicPr>
        <p:blipFill>
          <a:blip r:embed="rId7">
            <a:alphaModFix/>
          </a:blip>
          <a:stretch>
            <a:fillRect/>
          </a:stretch>
        </p:blipFill>
        <p:spPr>
          <a:xfrm flipH="1" rot="-8564053">
            <a:off x="8263670" y="2047725"/>
            <a:ext cx="1360599" cy="1516100"/>
          </a:xfrm>
          <a:prstGeom prst="rect">
            <a:avLst/>
          </a:prstGeom>
          <a:noFill/>
          <a:ln>
            <a:noFill/>
          </a:ln>
        </p:spPr>
      </p:pic>
      <p:pic>
        <p:nvPicPr>
          <p:cNvPr id="306" name="Google Shape;306;p26"/>
          <p:cNvPicPr preferRelativeResize="0"/>
          <p:nvPr/>
        </p:nvPicPr>
        <p:blipFill>
          <a:blip r:embed="rId8">
            <a:alphaModFix/>
          </a:blip>
          <a:stretch>
            <a:fillRect/>
          </a:stretch>
        </p:blipFill>
        <p:spPr>
          <a:xfrm>
            <a:off x="8227774" y="-28375"/>
            <a:ext cx="1838098" cy="1953843"/>
          </a:xfrm>
          <a:prstGeom prst="rect">
            <a:avLst/>
          </a:prstGeom>
          <a:noFill/>
          <a:ln>
            <a:noFill/>
          </a:ln>
        </p:spPr>
      </p:pic>
      <p:pic>
        <p:nvPicPr>
          <p:cNvPr id="307" name="Google Shape;307;p26"/>
          <p:cNvPicPr preferRelativeResize="0"/>
          <p:nvPr/>
        </p:nvPicPr>
        <p:blipFill>
          <a:blip r:embed="rId9">
            <a:alphaModFix/>
          </a:blip>
          <a:stretch>
            <a:fillRect/>
          </a:stretch>
        </p:blipFill>
        <p:spPr>
          <a:xfrm flipH="1">
            <a:off x="7665163" y="-427900"/>
            <a:ext cx="1823151" cy="1937946"/>
          </a:xfrm>
          <a:prstGeom prst="rect">
            <a:avLst/>
          </a:prstGeom>
          <a:noFill/>
          <a:ln>
            <a:noFill/>
          </a:ln>
        </p:spPr>
      </p:pic>
      <p:pic>
        <p:nvPicPr>
          <p:cNvPr id="308" name="Google Shape;308;p26"/>
          <p:cNvPicPr preferRelativeResize="0"/>
          <p:nvPr/>
        </p:nvPicPr>
        <p:blipFill>
          <a:blip r:embed="rId10">
            <a:alphaModFix/>
          </a:blip>
          <a:stretch>
            <a:fillRect/>
          </a:stretch>
        </p:blipFill>
        <p:spPr>
          <a:xfrm>
            <a:off x="5848199" y="-467200"/>
            <a:ext cx="1341828" cy="1484926"/>
          </a:xfrm>
          <a:prstGeom prst="rect">
            <a:avLst/>
          </a:prstGeom>
          <a:noFill/>
          <a:ln>
            <a:noFill/>
          </a:ln>
        </p:spPr>
      </p:pic>
      <p:pic>
        <p:nvPicPr>
          <p:cNvPr id="309" name="Google Shape;309;p26"/>
          <p:cNvPicPr preferRelativeResize="0"/>
          <p:nvPr/>
        </p:nvPicPr>
        <p:blipFill>
          <a:blip r:embed="rId11">
            <a:alphaModFix/>
          </a:blip>
          <a:stretch>
            <a:fillRect/>
          </a:stretch>
        </p:blipFill>
        <p:spPr>
          <a:xfrm rot="-1463178">
            <a:off x="-1052345" y="361668"/>
            <a:ext cx="1756240" cy="1866831"/>
          </a:xfrm>
          <a:prstGeom prst="rect">
            <a:avLst/>
          </a:prstGeom>
          <a:noFill/>
          <a:ln>
            <a:noFill/>
          </a:ln>
        </p:spPr>
      </p:pic>
      <p:sp>
        <p:nvSpPr>
          <p:cNvPr id="310" name="Google Shape;310;p26"/>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11" name="Google Shape;311;p26"/>
          <p:cNvSpPr txBox="1"/>
          <p:nvPr>
            <p:ph idx="1" type="subTitle"/>
          </p:nvPr>
        </p:nvSpPr>
        <p:spPr>
          <a:xfrm>
            <a:off x="3119488" y="1969425"/>
            <a:ext cx="3552600" cy="4653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12" name="Google Shape;312;p26"/>
          <p:cNvSpPr txBox="1"/>
          <p:nvPr>
            <p:ph idx="2" type="subTitle"/>
          </p:nvPr>
        </p:nvSpPr>
        <p:spPr>
          <a:xfrm>
            <a:off x="3119488" y="1630050"/>
            <a:ext cx="3552600" cy="306000"/>
          </a:xfrm>
          <a:prstGeom prst="rect">
            <a:avLst/>
          </a:prstGeom>
        </p:spPr>
        <p:txBody>
          <a:bodyPr anchorCtr="0" anchor="t" bIns="0" lIns="91425" spcFirstLastPara="1" rIns="91425" wrap="square" tIns="0">
            <a:noAutofit/>
          </a:bodyPr>
          <a:lstStyle>
            <a:lvl1pPr indent="0" lvl="0" marL="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13" name="Google Shape;313;p26"/>
          <p:cNvSpPr txBox="1"/>
          <p:nvPr>
            <p:ph idx="3" type="subTitle"/>
          </p:nvPr>
        </p:nvSpPr>
        <p:spPr>
          <a:xfrm>
            <a:off x="3119488" y="3173238"/>
            <a:ext cx="3552600" cy="4653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14" name="Google Shape;314;p26"/>
          <p:cNvSpPr txBox="1"/>
          <p:nvPr>
            <p:ph idx="4" type="subTitle"/>
          </p:nvPr>
        </p:nvSpPr>
        <p:spPr>
          <a:xfrm>
            <a:off x="3119488" y="2833862"/>
            <a:ext cx="3552600" cy="306000"/>
          </a:xfrm>
          <a:prstGeom prst="rect">
            <a:avLst/>
          </a:prstGeom>
        </p:spPr>
        <p:txBody>
          <a:bodyPr anchorCtr="0" anchor="t" bIns="0" lIns="91425" spcFirstLastPara="1" rIns="91425" wrap="square" tIns="0">
            <a:noAutofit/>
          </a:bodyPr>
          <a:lstStyle>
            <a:lvl1pPr indent="0" lvl="0" marL="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4">
    <p:spTree>
      <p:nvGrpSpPr>
        <p:cNvPr id="315" name="Shape 315"/>
        <p:cNvGrpSpPr/>
        <p:nvPr/>
      </p:nvGrpSpPr>
      <p:grpSpPr>
        <a:xfrm>
          <a:off x="0" y="0"/>
          <a:ext cx="0" cy="0"/>
          <a:chOff x="0" y="0"/>
          <a:chExt cx="0" cy="0"/>
        </a:xfrm>
      </p:grpSpPr>
      <p:pic>
        <p:nvPicPr>
          <p:cNvPr id="316" name="Google Shape;316;p27"/>
          <p:cNvPicPr preferRelativeResize="0"/>
          <p:nvPr/>
        </p:nvPicPr>
        <p:blipFill>
          <a:blip r:embed="rId2">
            <a:alphaModFix/>
          </a:blip>
          <a:stretch>
            <a:fillRect/>
          </a:stretch>
        </p:blipFill>
        <p:spPr>
          <a:xfrm>
            <a:off x="4332948" y="-1258525"/>
            <a:ext cx="2140152" cy="2276248"/>
          </a:xfrm>
          <a:prstGeom prst="rect">
            <a:avLst/>
          </a:prstGeom>
          <a:noFill/>
          <a:ln>
            <a:noFill/>
          </a:ln>
        </p:spPr>
      </p:pic>
      <p:pic>
        <p:nvPicPr>
          <p:cNvPr id="317" name="Google Shape;317;p27"/>
          <p:cNvPicPr preferRelativeResize="0"/>
          <p:nvPr/>
        </p:nvPicPr>
        <p:blipFill>
          <a:blip r:embed="rId3">
            <a:alphaModFix/>
          </a:blip>
          <a:stretch>
            <a:fillRect/>
          </a:stretch>
        </p:blipFill>
        <p:spPr>
          <a:xfrm>
            <a:off x="6831149" y="-673900"/>
            <a:ext cx="1715302" cy="1911351"/>
          </a:xfrm>
          <a:prstGeom prst="rect">
            <a:avLst/>
          </a:prstGeom>
          <a:noFill/>
          <a:ln>
            <a:noFill/>
          </a:ln>
        </p:spPr>
      </p:pic>
      <p:pic>
        <p:nvPicPr>
          <p:cNvPr id="318" name="Google Shape;318;p27"/>
          <p:cNvPicPr preferRelativeResize="0"/>
          <p:nvPr/>
        </p:nvPicPr>
        <p:blipFill>
          <a:blip r:embed="rId4">
            <a:alphaModFix/>
          </a:blip>
          <a:stretch>
            <a:fillRect/>
          </a:stretch>
        </p:blipFill>
        <p:spPr>
          <a:xfrm>
            <a:off x="7688974" y="83975"/>
            <a:ext cx="1715298" cy="1823310"/>
          </a:xfrm>
          <a:prstGeom prst="rect">
            <a:avLst/>
          </a:prstGeom>
          <a:noFill/>
          <a:ln>
            <a:noFill/>
          </a:ln>
        </p:spPr>
      </p:pic>
      <p:pic>
        <p:nvPicPr>
          <p:cNvPr id="319" name="Google Shape;319;p27"/>
          <p:cNvPicPr preferRelativeResize="0"/>
          <p:nvPr/>
        </p:nvPicPr>
        <p:blipFill>
          <a:blip r:embed="rId5">
            <a:alphaModFix/>
          </a:blip>
          <a:stretch>
            <a:fillRect/>
          </a:stretch>
        </p:blipFill>
        <p:spPr>
          <a:xfrm rot="5147469">
            <a:off x="1771407" y="4408896"/>
            <a:ext cx="2301705" cy="2446649"/>
          </a:xfrm>
          <a:prstGeom prst="rect">
            <a:avLst/>
          </a:prstGeom>
          <a:noFill/>
          <a:ln>
            <a:noFill/>
          </a:ln>
        </p:spPr>
      </p:pic>
      <p:pic>
        <p:nvPicPr>
          <p:cNvPr id="320" name="Google Shape;320;p27"/>
          <p:cNvPicPr preferRelativeResize="0"/>
          <p:nvPr/>
        </p:nvPicPr>
        <p:blipFill>
          <a:blip r:embed="rId6">
            <a:alphaModFix/>
          </a:blip>
          <a:stretch>
            <a:fillRect/>
          </a:stretch>
        </p:blipFill>
        <p:spPr>
          <a:xfrm>
            <a:off x="-1447876" y="3219456"/>
            <a:ext cx="2426003" cy="2580319"/>
          </a:xfrm>
          <a:prstGeom prst="rect">
            <a:avLst/>
          </a:prstGeom>
          <a:noFill/>
          <a:ln>
            <a:noFill/>
          </a:ln>
        </p:spPr>
      </p:pic>
      <p:pic>
        <p:nvPicPr>
          <p:cNvPr id="321" name="Google Shape;321;p27"/>
          <p:cNvPicPr preferRelativeResize="0"/>
          <p:nvPr/>
        </p:nvPicPr>
        <p:blipFill>
          <a:blip r:embed="rId7">
            <a:alphaModFix/>
          </a:blip>
          <a:stretch>
            <a:fillRect/>
          </a:stretch>
        </p:blipFill>
        <p:spPr>
          <a:xfrm>
            <a:off x="-447048" y="2662899"/>
            <a:ext cx="1794230" cy="1907208"/>
          </a:xfrm>
          <a:prstGeom prst="rect">
            <a:avLst/>
          </a:prstGeom>
          <a:noFill/>
          <a:ln>
            <a:noFill/>
          </a:ln>
        </p:spPr>
      </p:pic>
      <p:pic>
        <p:nvPicPr>
          <p:cNvPr id="322" name="Google Shape;322;p27"/>
          <p:cNvPicPr preferRelativeResize="0"/>
          <p:nvPr/>
        </p:nvPicPr>
        <p:blipFill>
          <a:blip r:embed="rId8">
            <a:alphaModFix/>
          </a:blip>
          <a:stretch>
            <a:fillRect/>
          </a:stretch>
        </p:blipFill>
        <p:spPr>
          <a:xfrm>
            <a:off x="6352656" y="4231675"/>
            <a:ext cx="2714301" cy="2885244"/>
          </a:xfrm>
          <a:prstGeom prst="rect">
            <a:avLst/>
          </a:prstGeom>
          <a:noFill/>
          <a:ln>
            <a:noFill/>
          </a:ln>
        </p:spPr>
      </p:pic>
      <p:pic>
        <p:nvPicPr>
          <p:cNvPr id="323" name="Google Shape;323;p27"/>
          <p:cNvPicPr preferRelativeResize="0"/>
          <p:nvPr/>
        </p:nvPicPr>
        <p:blipFill>
          <a:blip r:embed="rId9">
            <a:alphaModFix/>
          </a:blip>
          <a:stretch>
            <a:fillRect/>
          </a:stretch>
        </p:blipFill>
        <p:spPr>
          <a:xfrm rot="6299999">
            <a:off x="8115302" y="2866850"/>
            <a:ext cx="1737781" cy="1846051"/>
          </a:xfrm>
          <a:prstGeom prst="rect">
            <a:avLst/>
          </a:prstGeom>
          <a:noFill/>
          <a:ln>
            <a:noFill/>
          </a:ln>
        </p:spPr>
      </p:pic>
      <p:sp>
        <p:nvSpPr>
          <p:cNvPr id="324" name="Google Shape;324;p27"/>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25" name="Google Shape;325;p27"/>
          <p:cNvSpPr txBox="1"/>
          <p:nvPr>
            <p:ph idx="1" type="subTitle"/>
          </p:nvPr>
        </p:nvSpPr>
        <p:spPr>
          <a:xfrm>
            <a:off x="1950744" y="3354552"/>
            <a:ext cx="2067600" cy="7083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6" name="Google Shape;326;p27"/>
          <p:cNvSpPr txBox="1"/>
          <p:nvPr>
            <p:ph idx="2" type="subTitle"/>
          </p:nvPr>
        </p:nvSpPr>
        <p:spPr>
          <a:xfrm>
            <a:off x="1950731" y="3014303"/>
            <a:ext cx="20676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7" name="Google Shape;327;p27"/>
          <p:cNvSpPr txBox="1"/>
          <p:nvPr>
            <p:ph idx="3" type="subTitle"/>
          </p:nvPr>
        </p:nvSpPr>
        <p:spPr>
          <a:xfrm>
            <a:off x="5125669" y="3354550"/>
            <a:ext cx="2067600" cy="7083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8" name="Google Shape;328;p27"/>
          <p:cNvSpPr txBox="1"/>
          <p:nvPr>
            <p:ph idx="4" type="subTitle"/>
          </p:nvPr>
        </p:nvSpPr>
        <p:spPr>
          <a:xfrm>
            <a:off x="5125656" y="3014300"/>
            <a:ext cx="20676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9">
    <p:spTree>
      <p:nvGrpSpPr>
        <p:cNvPr id="329" name="Shape 329"/>
        <p:cNvGrpSpPr/>
        <p:nvPr/>
      </p:nvGrpSpPr>
      <p:grpSpPr>
        <a:xfrm>
          <a:off x="0" y="0"/>
          <a:ext cx="0" cy="0"/>
          <a:chOff x="0" y="0"/>
          <a:chExt cx="0" cy="0"/>
        </a:xfrm>
      </p:grpSpPr>
      <p:pic>
        <p:nvPicPr>
          <p:cNvPr id="330" name="Google Shape;330;p28"/>
          <p:cNvPicPr preferRelativeResize="0"/>
          <p:nvPr/>
        </p:nvPicPr>
        <p:blipFill>
          <a:blip r:embed="rId2">
            <a:alphaModFix/>
          </a:blip>
          <a:stretch>
            <a:fillRect/>
          </a:stretch>
        </p:blipFill>
        <p:spPr>
          <a:xfrm>
            <a:off x="-1676300" y="1274376"/>
            <a:ext cx="2509100" cy="2668700"/>
          </a:xfrm>
          <a:prstGeom prst="rect">
            <a:avLst/>
          </a:prstGeom>
          <a:noFill/>
          <a:ln>
            <a:noFill/>
          </a:ln>
        </p:spPr>
      </p:pic>
      <p:pic>
        <p:nvPicPr>
          <p:cNvPr id="331" name="Google Shape;331;p28"/>
          <p:cNvPicPr preferRelativeResize="0"/>
          <p:nvPr/>
        </p:nvPicPr>
        <p:blipFill>
          <a:blip r:embed="rId3">
            <a:alphaModFix/>
          </a:blip>
          <a:stretch>
            <a:fillRect/>
          </a:stretch>
        </p:blipFill>
        <p:spPr>
          <a:xfrm>
            <a:off x="5843762" y="-1177875"/>
            <a:ext cx="1865289" cy="1983925"/>
          </a:xfrm>
          <a:prstGeom prst="rect">
            <a:avLst/>
          </a:prstGeom>
          <a:noFill/>
          <a:ln>
            <a:noFill/>
          </a:ln>
        </p:spPr>
      </p:pic>
      <p:pic>
        <p:nvPicPr>
          <p:cNvPr id="332" name="Google Shape;332;p28"/>
          <p:cNvPicPr preferRelativeResize="0"/>
          <p:nvPr/>
        </p:nvPicPr>
        <p:blipFill>
          <a:blip r:embed="rId4">
            <a:alphaModFix/>
          </a:blip>
          <a:stretch>
            <a:fillRect/>
          </a:stretch>
        </p:blipFill>
        <p:spPr>
          <a:xfrm>
            <a:off x="8228050" y="-345000"/>
            <a:ext cx="1715302" cy="1911351"/>
          </a:xfrm>
          <a:prstGeom prst="rect">
            <a:avLst/>
          </a:prstGeom>
          <a:noFill/>
          <a:ln>
            <a:noFill/>
          </a:ln>
        </p:spPr>
      </p:pic>
      <p:sp>
        <p:nvSpPr>
          <p:cNvPr id="333" name="Google Shape;333;p28"/>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34" name="Google Shape;334;p28"/>
          <p:cNvSpPr txBox="1"/>
          <p:nvPr>
            <p:ph idx="1" type="body"/>
          </p:nvPr>
        </p:nvSpPr>
        <p:spPr>
          <a:xfrm>
            <a:off x="717100" y="1152475"/>
            <a:ext cx="3855000" cy="3416400"/>
          </a:xfrm>
          <a:prstGeom prst="rect">
            <a:avLst/>
          </a:prstGeom>
        </p:spPr>
        <p:txBody>
          <a:bodyPr anchorCtr="0" anchor="t" bIns="0" lIns="91425" spcFirstLastPara="1" rIns="91425" wrap="square" tIns="0">
            <a:noAutofit/>
          </a:bodyPr>
          <a:lstStyle>
            <a:lvl1pPr indent="-342900" lvl="0" marL="457200" rtl="0">
              <a:lnSpc>
                <a:spcPct val="100000"/>
              </a:lnSpc>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35" name="Google Shape;335;p28"/>
          <p:cNvSpPr txBox="1"/>
          <p:nvPr>
            <p:ph idx="2" type="body"/>
          </p:nvPr>
        </p:nvSpPr>
        <p:spPr>
          <a:xfrm>
            <a:off x="4572000" y="1152475"/>
            <a:ext cx="3855000" cy="3416400"/>
          </a:xfrm>
          <a:prstGeom prst="rect">
            <a:avLst/>
          </a:prstGeom>
        </p:spPr>
        <p:txBody>
          <a:bodyPr anchorCtr="0" anchor="t" bIns="0" lIns="91425" spcFirstLastPara="1" rIns="91425" wrap="square" tIns="0">
            <a:noAutofit/>
          </a:bodyPr>
          <a:lstStyle>
            <a:lvl1pPr indent="-342900" lvl="0" marL="457200" rtl="0">
              <a:lnSpc>
                <a:spcPct val="100000"/>
              </a:lnSpc>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pic>
        <p:nvPicPr>
          <p:cNvPr id="336" name="Google Shape;336;p28"/>
          <p:cNvPicPr preferRelativeResize="0"/>
          <p:nvPr/>
        </p:nvPicPr>
        <p:blipFill>
          <a:blip r:embed="rId5">
            <a:alphaModFix/>
          </a:blip>
          <a:stretch>
            <a:fillRect/>
          </a:stretch>
        </p:blipFill>
        <p:spPr>
          <a:xfrm>
            <a:off x="2777902" y="4363437"/>
            <a:ext cx="2350526" cy="2498540"/>
          </a:xfrm>
          <a:prstGeom prst="rect">
            <a:avLst/>
          </a:prstGeom>
          <a:noFill/>
          <a:ln>
            <a:noFill/>
          </a:ln>
        </p:spPr>
      </p:pic>
      <p:pic>
        <p:nvPicPr>
          <p:cNvPr id="337" name="Google Shape;337;p28"/>
          <p:cNvPicPr preferRelativeResize="0"/>
          <p:nvPr/>
        </p:nvPicPr>
        <p:blipFill>
          <a:blip r:embed="rId6">
            <a:alphaModFix/>
          </a:blip>
          <a:stretch>
            <a:fillRect/>
          </a:stretch>
        </p:blipFill>
        <p:spPr>
          <a:xfrm>
            <a:off x="7101573" y="3659800"/>
            <a:ext cx="2771675" cy="2946201"/>
          </a:xfrm>
          <a:prstGeom prst="rect">
            <a:avLst/>
          </a:prstGeom>
          <a:noFill/>
          <a:ln>
            <a:noFill/>
          </a:ln>
        </p:spPr>
      </p:pic>
      <p:pic>
        <p:nvPicPr>
          <p:cNvPr id="338" name="Google Shape;338;p28"/>
          <p:cNvPicPr preferRelativeResize="0"/>
          <p:nvPr/>
        </p:nvPicPr>
        <p:blipFill>
          <a:blip r:embed="rId7">
            <a:alphaModFix/>
          </a:blip>
          <a:stretch>
            <a:fillRect/>
          </a:stretch>
        </p:blipFill>
        <p:spPr>
          <a:xfrm rot="841556">
            <a:off x="6527832" y="3681876"/>
            <a:ext cx="733567" cy="1841099"/>
          </a:xfrm>
          <a:prstGeom prst="rect">
            <a:avLst/>
          </a:prstGeom>
          <a:noFill/>
          <a:ln>
            <a:noFill/>
          </a:ln>
        </p:spPr>
      </p:pic>
      <p:pic>
        <p:nvPicPr>
          <p:cNvPr id="339" name="Google Shape;339;p28"/>
          <p:cNvPicPr preferRelativeResize="0"/>
          <p:nvPr/>
        </p:nvPicPr>
        <p:blipFill>
          <a:blip r:embed="rId8">
            <a:alphaModFix/>
          </a:blip>
          <a:stretch>
            <a:fillRect/>
          </a:stretch>
        </p:blipFill>
        <p:spPr>
          <a:xfrm>
            <a:off x="8218228" y="2952700"/>
            <a:ext cx="1655026" cy="17592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4_1">
    <p:spTree>
      <p:nvGrpSpPr>
        <p:cNvPr id="340" name="Shape 340"/>
        <p:cNvGrpSpPr/>
        <p:nvPr/>
      </p:nvGrpSpPr>
      <p:grpSpPr>
        <a:xfrm>
          <a:off x="0" y="0"/>
          <a:ext cx="0" cy="0"/>
          <a:chOff x="0" y="0"/>
          <a:chExt cx="0" cy="0"/>
        </a:xfrm>
      </p:grpSpPr>
      <p:sp>
        <p:nvSpPr>
          <p:cNvPr id="341" name="Google Shape;341;p29"/>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42" name="Google Shape;342;p29"/>
          <p:cNvSpPr txBox="1"/>
          <p:nvPr>
            <p:ph idx="1" type="subTitle"/>
          </p:nvPr>
        </p:nvSpPr>
        <p:spPr>
          <a:xfrm>
            <a:off x="717119" y="3990177"/>
            <a:ext cx="2067600" cy="708300"/>
          </a:xfrm>
          <a:prstGeom prst="rect">
            <a:avLst/>
          </a:prstGeom>
        </p:spPr>
        <p:txBody>
          <a:bodyPr anchorCtr="0" anchor="t" bIns="0"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3" name="Google Shape;343;p29"/>
          <p:cNvSpPr txBox="1"/>
          <p:nvPr>
            <p:ph idx="2" type="subTitle"/>
          </p:nvPr>
        </p:nvSpPr>
        <p:spPr>
          <a:xfrm>
            <a:off x="717106" y="3649928"/>
            <a:ext cx="2067600" cy="258900"/>
          </a:xfrm>
          <a:prstGeom prst="rect">
            <a:avLst/>
          </a:prstGeom>
        </p:spPr>
        <p:txBody>
          <a:bodyPr anchorCtr="0" anchor="t" bIns="0" lIns="91425" spcFirstLastPara="1" rIns="91425" wrap="square" tIns="0">
            <a:noAutofit/>
          </a:bodyPr>
          <a:lstStyle>
            <a:lvl1pPr indent="0" lvl="0" marL="0" marR="0" rtl="0" algn="ctr">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 name="Google Shape;344;p29"/>
          <p:cNvSpPr txBox="1"/>
          <p:nvPr>
            <p:ph idx="3" type="subTitle"/>
          </p:nvPr>
        </p:nvSpPr>
        <p:spPr>
          <a:xfrm>
            <a:off x="6359194" y="3990175"/>
            <a:ext cx="2067600" cy="708300"/>
          </a:xfrm>
          <a:prstGeom prst="rect">
            <a:avLst/>
          </a:prstGeom>
        </p:spPr>
        <p:txBody>
          <a:bodyPr anchorCtr="0" anchor="t" bIns="0"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5" name="Google Shape;345;p29"/>
          <p:cNvSpPr txBox="1"/>
          <p:nvPr>
            <p:ph idx="4" type="subTitle"/>
          </p:nvPr>
        </p:nvSpPr>
        <p:spPr>
          <a:xfrm>
            <a:off x="6359181" y="3649925"/>
            <a:ext cx="2067600" cy="258900"/>
          </a:xfrm>
          <a:prstGeom prst="rect">
            <a:avLst/>
          </a:prstGeom>
        </p:spPr>
        <p:txBody>
          <a:bodyPr anchorCtr="0" anchor="t" bIns="0" lIns="91425" spcFirstLastPara="1" rIns="91425" wrap="square" tIns="0">
            <a:noAutofit/>
          </a:bodyPr>
          <a:lstStyle>
            <a:lvl1pPr indent="0" lvl="0" marL="0" marR="0" rtl="0" algn="ctr">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346" name="Google Shape;346;p29"/>
          <p:cNvPicPr preferRelativeResize="0"/>
          <p:nvPr/>
        </p:nvPicPr>
        <p:blipFill>
          <a:blip r:embed="rId2">
            <a:alphaModFix/>
          </a:blip>
          <a:stretch>
            <a:fillRect/>
          </a:stretch>
        </p:blipFill>
        <p:spPr>
          <a:xfrm>
            <a:off x="6915408" y="-571748"/>
            <a:ext cx="1757076" cy="1205467"/>
          </a:xfrm>
          <a:prstGeom prst="rect">
            <a:avLst/>
          </a:prstGeom>
          <a:noFill/>
          <a:ln>
            <a:noFill/>
          </a:ln>
        </p:spPr>
      </p:pic>
      <p:pic>
        <p:nvPicPr>
          <p:cNvPr id="347" name="Google Shape;347;p29"/>
          <p:cNvPicPr preferRelativeResize="0"/>
          <p:nvPr/>
        </p:nvPicPr>
        <p:blipFill>
          <a:blip r:embed="rId3">
            <a:alphaModFix/>
          </a:blip>
          <a:stretch>
            <a:fillRect/>
          </a:stretch>
        </p:blipFill>
        <p:spPr>
          <a:xfrm>
            <a:off x="7145322" y="-249151"/>
            <a:ext cx="1730550" cy="2786000"/>
          </a:xfrm>
          <a:prstGeom prst="rect">
            <a:avLst/>
          </a:prstGeom>
          <a:noFill/>
          <a:ln>
            <a:noFill/>
          </a:ln>
        </p:spPr>
      </p:pic>
      <p:pic>
        <p:nvPicPr>
          <p:cNvPr id="348" name="Google Shape;348;p29"/>
          <p:cNvPicPr preferRelativeResize="0"/>
          <p:nvPr/>
        </p:nvPicPr>
        <p:blipFill>
          <a:blip r:embed="rId4">
            <a:alphaModFix/>
          </a:blip>
          <a:stretch>
            <a:fillRect/>
          </a:stretch>
        </p:blipFill>
        <p:spPr>
          <a:xfrm>
            <a:off x="5534463" y="175078"/>
            <a:ext cx="1380951" cy="1370824"/>
          </a:xfrm>
          <a:prstGeom prst="rect">
            <a:avLst/>
          </a:prstGeom>
          <a:noFill/>
          <a:ln>
            <a:noFill/>
          </a:ln>
        </p:spPr>
      </p:pic>
      <p:pic>
        <p:nvPicPr>
          <p:cNvPr id="349" name="Google Shape;349;p29"/>
          <p:cNvPicPr preferRelativeResize="0"/>
          <p:nvPr/>
        </p:nvPicPr>
        <p:blipFill>
          <a:blip r:embed="rId5">
            <a:alphaModFix/>
          </a:blip>
          <a:stretch>
            <a:fillRect/>
          </a:stretch>
        </p:blipFill>
        <p:spPr>
          <a:xfrm>
            <a:off x="-449431" y="1855414"/>
            <a:ext cx="1611491" cy="1464551"/>
          </a:xfrm>
          <a:prstGeom prst="rect">
            <a:avLst/>
          </a:prstGeom>
          <a:noFill/>
          <a:ln>
            <a:noFill/>
          </a:ln>
        </p:spPr>
      </p:pic>
      <p:pic>
        <p:nvPicPr>
          <p:cNvPr id="350" name="Google Shape;350;p29"/>
          <p:cNvPicPr preferRelativeResize="0"/>
          <p:nvPr/>
        </p:nvPicPr>
        <p:blipFill>
          <a:blip r:embed="rId6">
            <a:alphaModFix/>
          </a:blip>
          <a:stretch>
            <a:fillRect/>
          </a:stretch>
        </p:blipFill>
        <p:spPr>
          <a:xfrm>
            <a:off x="632853" y="1481025"/>
            <a:ext cx="647075" cy="702210"/>
          </a:xfrm>
          <a:prstGeom prst="rect">
            <a:avLst/>
          </a:prstGeom>
          <a:noFill/>
          <a:ln>
            <a:noFill/>
          </a:ln>
        </p:spPr>
      </p:pic>
      <p:pic>
        <p:nvPicPr>
          <p:cNvPr id="351" name="Google Shape;351;p29"/>
          <p:cNvPicPr preferRelativeResize="0"/>
          <p:nvPr/>
        </p:nvPicPr>
        <p:blipFill>
          <a:blip r:embed="rId7">
            <a:alphaModFix/>
          </a:blip>
          <a:stretch>
            <a:fillRect/>
          </a:stretch>
        </p:blipFill>
        <p:spPr>
          <a:xfrm flipH="1" rot="2468685">
            <a:off x="-888688" y="1950425"/>
            <a:ext cx="1749501" cy="2117650"/>
          </a:xfrm>
          <a:prstGeom prst="rect">
            <a:avLst/>
          </a:prstGeom>
          <a:noFill/>
          <a:ln>
            <a:noFill/>
          </a:ln>
        </p:spPr>
      </p:pic>
      <p:pic>
        <p:nvPicPr>
          <p:cNvPr id="352" name="Google Shape;352;p29"/>
          <p:cNvPicPr preferRelativeResize="0"/>
          <p:nvPr/>
        </p:nvPicPr>
        <p:blipFill>
          <a:blip r:embed="rId8">
            <a:alphaModFix/>
          </a:blip>
          <a:stretch>
            <a:fillRect/>
          </a:stretch>
        </p:blipFill>
        <p:spPr>
          <a:xfrm>
            <a:off x="6010746" y="-249144"/>
            <a:ext cx="1254908" cy="1243139"/>
          </a:xfrm>
          <a:prstGeom prst="rect">
            <a:avLst/>
          </a:prstGeom>
          <a:noFill/>
          <a:ln>
            <a:noFill/>
          </a:ln>
        </p:spPr>
      </p:pic>
      <p:pic>
        <p:nvPicPr>
          <p:cNvPr id="353" name="Google Shape;353;p29"/>
          <p:cNvPicPr preferRelativeResize="0"/>
          <p:nvPr/>
        </p:nvPicPr>
        <p:blipFill>
          <a:blip r:embed="rId9">
            <a:alphaModFix/>
          </a:blip>
          <a:stretch>
            <a:fillRect/>
          </a:stretch>
        </p:blipFill>
        <p:spPr>
          <a:xfrm>
            <a:off x="4259825" y="3692862"/>
            <a:ext cx="1918048" cy="2011226"/>
          </a:xfrm>
          <a:prstGeom prst="rect">
            <a:avLst/>
          </a:prstGeom>
          <a:noFill/>
          <a:ln>
            <a:noFill/>
          </a:ln>
        </p:spPr>
      </p:pic>
      <p:pic>
        <p:nvPicPr>
          <p:cNvPr id="354" name="Google Shape;354;p29"/>
          <p:cNvPicPr preferRelativeResize="0"/>
          <p:nvPr/>
        </p:nvPicPr>
        <p:blipFill>
          <a:blip r:embed="rId10">
            <a:alphaModFix/>
          </a:blip>
          <a:stretch>
            <a:fillRect/>
          </a:stretch>
        </p:blipFill>
        <p:spPr>
          <a:xfrm>
            <a:off x="5242122" y="4803825"/>
            <a:ext cx="768625" cy="115730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355" name="Shape 355"/>
        <p:cNvGrpSpPr/>
        <p:nvPr/>
      </p:nvGrpSpPr>
      <p:grpSpPr>
        <a:xfrm>
          <a:off x="0" y="0"/>
          <a:ext cx="0" cy="0"/>
          <a:chOff x="0" y="0"/>
          <a:chExt cx="0" cy="0"/>
        </a:xfrm>
      </p:grpSpPr>
      <p:pic>
        <p:nvPicPr>
          <p:cNvPr id="356" name="Google Shape;356;p30"/>
          <p:cNvPicPr preferRelativeResize="0"/>
          <p:nvPr/>
        </p:nvPicPr>
        <p:blipFill>
          <a:blip r:embed="rId2">
            <a:alphaModFix/>
          </a:blip>
          <a:stretch>
            <a:fillRect/>
          </a:stretch>
        </p:blipFill>
        <p:spPr>
          <a:xfrm>
            <a:off x="879376" y="3844575"/>
            <a:ext cx="648975" cy="1628749"/>
          </a:xfrm>
          <a:prstGeom prst="rect">
            <a:avLst/>
          </a:prstGeom>
          <a:noFill/>
          <a:ln>
            <a:noFill/>
          </a:ln>
        </p:spPr>
      </p:pic>
      <p:pic>
        <p:nvPicPr>
          <p:cNvPr id="357" name="Google Shape;357;p30"/>
          <p:cNvPicPr preferRelativeResize="0"/>
          <p:nvPr/>
        </p:nvPicPr>
        <p:blipFill>
          <a:blip r:embed="rId3">
            <a:alphaModFix/>
          </a:blip>
          <a:stretch>
            <a:fillRect/>
          </a:stretch>
        </p:blipFill>
        <p:spPr>
          <a:xfrm>
            <a:off x="7252223" y="3515188"/>
            <a:ext cx="3104024" cy="3299475"/>
          </a:xfrm>
          <a:prstGeom prst="rect">
            <a:avLst/>
          </a:prstGeom>
          <a:noFill/>
          <a:ln>
            <a:noFill/>
          </a:ln>
        </p:spPr>
      </p:pic>
      <p:pic>
        <p:nvPicPr>
          <p:cNvPr id="358" name="Google Shape;358;p30"/>
          <p:cNvPicPr preferRelativeResize="0"/>
          <p:nvPr/>
        </p:nvPicPr>
        <p:blipFill>
          <a:blip r:embed="rId4">
            <a:alphaModFix/>
          </a:blip>
          <a:stretch>
            <a:fillRect/>
          </a:stretch>
        </p:blipFill>
        <p:spPr>
          <a:xfrm>
            <a:off x="8102450" y="2879075"/>
            <a:ext cx="1403576" cy="1491002"/>
          </a:xfrm>
          <a:prstGeom prst="rect">
            <a:avLst/>
          </a:prstGeom>
          <a:noFill/>
          <a:ln>
            <a:noFill/>
          </a:ln>
        </p:spPr>
      </p:pic>
      <p:pic>
        <p:nvPicPr>
          <p:cNvPr id="359" name="Google Shape;359;p30"/>
          <p:cNvPicPr preferRelativeResize="0"/>
          <p:nvPr/>
        </p:nvPicPr>
        <p:blipFill>
          <a:blip r:embed="rId5">
            <a:alphaModFix/>
          </a:blip>
          <a:stretch>
            <a:fillRect/>
          </a:stretch>
        </p:blipFill>
        <p:spPr>
          <a:xfrm rot="5400000">
            <a:off x="6536197" y="-1058850"/>
            <a:ext cx="1833001" cy="1948425"/>
          </a:xfrm>
          <a:prstGeom prst="rect">
            <a:avLst/>
          </a:prstGeom>
          <a:noFill/>
          <a:ln>
            <a:noFill/>
          </a:ln>
        </p:spPr>
      </p:pic>
      <p:pic>
        <p:nvPicPr>
          <p:cNvPr id="360" name="Google Shape;360;p30"/>
          <p:cNvPicPr preferRelativeResize="0"/>
          <p:nvPr/>
        </p:nvPicPr>
        <p:blipFill>
          <a:blip r:embed="rId6">
            <a:alphaModFix/>
          </a:blip>
          <a:stretch>
            <a:fillRect/>
          </a:stretch>
        </p:blipFill>
        <p:spPr>
          <a:xfrm>
            <a:off x="7460900" y="-282625"/>
            <a:ext cx="1635199" cy="1738150"/>
          </a:xfrm>
          <a:prstGeom prst="rect">
            <a:avLst/>
          </a:prstGeom>
          <a:noFill/>
          <a:ln>
            <a:noFill/>
          </a:ln>
        </p:spPr>
      </p:pic>
      <p:pic>
        <p:nvPicPr>
          <p:cNvPr id="361" name="Google Shape;361;p30"/>
          <p:cNvPicPr preferRelativeResize="0"/>
          <p:nvPr/>
        </p:nvPicPr>
        <p:blipFill>
          <a:blip r:embed="rId7">
            <a:alphaModFix/>
          </a:blip>
          <a:stretch>
            <a:fillRect/>
          </a:stretch>
        </p:blipFill>
        <p:spPr>
          <a:xfrm rot="-9899999">
            <a:off x="-753545" y="2485601"/>
            <a:ext cx="1672025" cy="1776197"/>
          </a:xfrm>
          <a:prstGeom prst="rect">
            <a:avLst/>
          </a:prstGeom>
          <a:noFill/>
          <a:ln>
            <a:noFill/>
          </a:ln>
        </p:spPr>
      </p:pic>
      <p:pic>
        <p:nvPicPr>
          <p:cNvPr id="362" name="Google Shape;362;p30"/>
          <p:cNvPicPr preferRelativeResize="0"/>
          <p:nvPr/>
        </p:nvPicPr>
        <p:blipFill>
          <a:blip r:embed="rId8">
            <a:alphaModFix/>
          </a:blip>
          <a:stretch>
            <a:fillRect/>
          </a:stretch>
        </p:blipFill>
        <p:spPr>
          <a:xfrm>
            <a:off x="3204913" y="3960925"/>
            <a:ext cx="2524225" cy="2684775"/>
          </a:xfrm>
          <a:prstGeom prst="rect">
            <a:avLst/>
          </a:prstGeom>
          <a:noFill/>
          <a:ln>
            <a:noFill/>
          </a:ln>
        </p:spPr>
      </p:pic>
      <p:pic>
        <p:nvPicPr>
          <p:cNvPr id="363" name="Google Shape;363;p30"/>
          <p:cNvPicPr preferRelativeResize="0"/>
          <p:nvPr/>
        </p:nvPicPr>
        <p:blipFill>
          <a:blip r:embed="rId9">
            <a:alphaModFix/>
          </a:blip>
          <a:stretch>
            <a:fillRect/>
          </a:stretch>
        </p:blipFill>
        <p:spPr>
          <a:xfrm>
            <a:off x="4970650" y="3960925"/>
            <a:ext cx="1670326" cy="1775527"/>
          </a:xfrm>
          <a:prstGeom prst="rect">
            <a:avLst/>
          </a:prstGeom>
          <a:noFill/>
          <a:ln>
            <a:noFill/>
          </a:ln>
        </p:spPr>
      </p:pic>
      <p:pic>
        <p:nvPicPr>
          <p:cNvPr id="364" name="Google Shape;364;p30"/>
          <p:cNvPicPr preferRelativeResize="0"/>
          <p:nvPr/>
        </p:nvPicPr>
        <p:blipFill>
          <a:blip r:embed="rId10">
            <a:alphaModFix/>
          </a:blip>
          <a:stretch>
            <a:fillRect/>
          </a:stretch>
        </p:blipFill>
        <p:spPr>
          <a:xfrm>
            <a:off x="-764175" y="881475"/>
            <a:ext cx="1272849" cy="1353801"/>
          </a:xfrm>
          <a:prstGeom prst="rect">
            <a:avLst/>
          </a:prstGeom>
          <a:noFill/>
          <a:ln>
            <a:noFill/>
          </a:ln>
        </p:spPr>
      </p:pic>
      <p:sp>
        <p:nvSpPr>
          <p:cNvPr id="365" name="Google Shape;365;p30"/>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66" name="Google Shape;366;p30"/>
          <p:cNvSpPr txBox="1"/>
          <p:nvPr>
            <p:ph idx="1" type="subTitle"/>
          </p:nvPr>
        </p:nvSpPr>
        <p:spPr>
          <a:xfrm>
            <a:off x="1098106" y="2777100"/>
            <a:ext cx="1890000" cy="7062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7" name="Google Shape;367;p30"/>
          <p:cNvSpPr txBox="1"/>
          <p:nvPr>
            <p:ph idx="2" type="subTitle"/>
          </p:nvPr>
        </p:nvSpPr>
        <p:spPr>
          <a:xfrm>
            <a:off x="1098106" y="2436850"/>
            <a:ext cx="18900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8" name="Google Shape;368;p30"/>
          <p:cNvSpPr txBox="1"/>
          <p:nvPr>
            <p:ph idx="3" type="subTitle"/>
          </p:nvPr>
        </p:nvSpPr>
        <p:spPr>
          <a:xfrm>
            <a:off x="3627006" y="2777100"/>
            <a:ext cx="1890000" cy="7062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9" name="Google Shape;369;p30"/>
          <p:cNvSpPr txBox="1"/>
          <p:nvPr>
            <p:ph idx="4" type="subTitle"/>
          </p:nvPr>
        </p:nvSpPr>
        <p:spPr>
          <a:xfrm>
            <a:off x="3627005" y="2436850"/>
            <a:ext cx="18900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0" name="Google Shape;370;p30"/>
          <p:cNvSpPr txBox="1"/>
          <p:nvPr>
            <p:ph idx="5" type="subTitle"/>
          </p:nvPr>
        </p:nvSpPr>
        <p:spPr>
          <a:xfrm>
            <a:off x="6155906" y="2777100"/>
            <a:ext cx="1890000" cy="7062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1" name="Google Shape;371;p30"/>
          <p:cNvSpPr txBox="1"/>
          <p:nvPr>
            <p:ph idx="6" type="subTitle"/>
          </p:nvPr>
        </p:nvSpPr>
        <p:spPr>
          <a:xfrm>
            <a:off x="6155906" y="2436850"/>
            <a:ext cx="18900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4"/>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1" name="Google Shape;41;p4"/>
          <p:cNvSpPr txBox="1"/>
          <p:nvPr>
            <p:ph idx="1" type="body"/>
          </p:nvPr>
        </p:nvSpPr>
        <p:spPr>
          <a:xfrm>
            <a:off x="717100" y="1152475"/>
            <a:ext cx="4093500" cy="3416400"/>
          </a:xfrm>
          <a:prstGeom prst="rect">
            <a:avLst/>
          </a:prstGeom>
        </p:spPr>
        <p:txBody>
          <a:bodyPr anchorCtr="0" anchor="t" bIns="0" lIns="91425" spcFirstLastPara="1" rIns="91425" wrap="square" tIns="0">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3">
    <p:spTree>
      <p:nvGrpSpPr>
        <p:cNvPr id="372" name="Shape 372"/>
        <p:cNvGrpSpPr/>
        <p:nvPr/>
      </p:nvGrpSpPr>
      <p:grpSpPr>
        <a:xfrm>
          <a:off x="0" y="0"/>
          <a:ext cx="0" cy="0"/>
          <a:chOff x="0" y="0"/>
          <a:chExt cx="0" cy="0"/>
        </a:xfrm>
      </p:grpSpPr>
      <p:pic>
        <p:nvPicPr>
          <p:cNvPr id="373" name="Google Shape;373;p31"/>
          <p:cNvPicPr preferRelativeResize="0"/>
          <p:nvPr/>
        </p:nvPicPr>
        <p:blipFill>
          <a:blip r:embed="rId2">
            <a:alphaModFix/>
          </a:blip>
          <a:stretch>
            <a:fillRect/>
          </a:stretch>
        </p:blipFill>
        <p:spPr>
          <a:xfrm>
            <a:off x="7101573" y="3659800"/>
            <a:ext cx="2771675" cy="2946201"/>
          </a:xfrm>
          <a:prstGeom prst="rect">
            <a:avLst/>
          </a:prstGeom>
          <a:noFill/>
          <a:ln>
            <a:noFill/>
          </a:ln>
        </p:spPr>
      </p:pic>
      <p:pic>
        <p:nvPicPr>
          <p:cNvPr id="374" name="Google Shape;374;p31"/>
          <p:cNvPicPr preferRelativeResize="0"/>
          <p:nvPr/>
        </p:nvPicPr>
        <p:blipFill>
          <a:blip r:embed="rId3">
            <a:alphaModFix/>
          </a:blip>
          <a:stretch>
            <a:fillRect/>
          </a:stretch>
        </p:blipFill>
        <p:spPr>
          <a:xfrm>
            <a:off x="8349182" y="103975"/>
            <a:ext cx="2032676" cy="2161975"/>
          </a:xfrm>
          <a:prstGeom prst="rect">
            <a:avLst/>
          </a:prstGeom>
          <a:noFill/>
          <a:ln>
            <a:noFill/>
          </a:ln>
        </p:spPr>
      </p:pic>
      <p:pic>
        <p:nvPicPr>
          <p:cNvPr id="375" name="Google Shape;375;p31"/>
          <p:cNvPicPr preferRelativeResize="0"/>
          <p:nvPr/>
        </p:nvPicPr>
        <p:blipFill>
          <a:blip r:embed="rId4">
            <a:alphaModFix/>
          </a:blip>
          <a:stretch>
            <a:fillRect/>
          </a:stretch>
        </p:blipFill>
        <p:spPr>
          <a:xfrm>
            <a:off x="7715650" y="-528925"/>
            <a:ext cx="1272276" cy="1417674"/>
          </a:xfrm>
          <a:prstGeom prst="rect">
            <a:avLst/>
          </a:prstGeom>
          <a:noFill/>
          <a:ln>
            <a:noFill/>
          </a:ln>
        </p:spPr>
      </p:pic>
      <p:pic>
        <p:nvPicPr>
          <p:cNvPr id="376" name="Google Shape;376;p31"/>
          <p:cNvPicPr preferRelativeResize="0"/>
          <p:nvPr/>
        </p:nvPicPr>
        <p:blipFill>
          <a:blip r:embed="rId5">
            <a:alphaModFix/>
          </a:blip>
          <a:stretch>
            <a:fillRect/>
          </a:stretch>
        </p:blipFill>
        <p:spPr>
          <a:xfrm>
            <a:off x="8218228" y="2952700"/>
            <a:ext cx="1655026" cy="1759250"/>
          </a:xfrm>
          <a:prstGeom prst="rect">
            <a:avLst/>
          </a:prstGeom>
          <a:noFill/>
          <a:ln>
            <a:noFill/>
          </a:ln>
        </p:spPr>
      </p:pic>
      <p:sp>
        <p:nvSpPr>
          <p:cNvPr id="377" name="Google Shape;377;p31"/>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78" name="Google Shape;378;p31"/>
          <p:cNvSpPr txBox="1"/>
          <p:nvPr>
            <p:ph idx="1" type="subTitle"/>
          </p:nvPr>
        </p:nvSpPr>
        <p:spPr>
          <a:xfrm>
            <a:off x="2450250" y="1691500"/>
            <a:ext cx="4895100" cy="4713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9" name="Google Shape;379;p31"/>
          <p:cNvSpPr txBox="1"/>
          <p:nvPr>
            <p:ph idx="2" type="subTitle"/>
          </p:nvPr>
        </p:nvSpPr>
        <p:spPr>
          <a:xfrm>
            <a:off x="2450250" y="1351250"/>
            <a:ext cx="4895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80" name="Google Shape;380;p31"/>
          <p:cNvSpPr txBox="1"/>
          <p:nvPr>
            <p:ph idx="3" type="subTitle"/>
          </p:nvPr>
        </p:nvSpPr>
        <p:spPr>
          <a:xfrm>
            <a:off x="2450250" y="2684063"/>
            <a:ext cx="4895100" cy="4713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81" name="Google Shape;381;p31"/>
          <p:cNvSpPr txBox="1"/>
          <p:nvPr>
            <p:ph idx="4" type="subTitle"/>
          </p:nvPr>
        </p:nvSpPr>
        <p:spPr>
          <a:xfrm>
            <a:off x="2450250" y="2343812"/>
            <a:ext cx="4895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82" name="Google Shape;382;p31"/>
          <p:cNvSpPr txBox="1"/>
          <p:nvPr>
            <p:ph idx="5" type="subTitle"/>
          </p:nvPr>
        </p:nvSpPr>
        <p:spPr>
          <a:xfrm>
            <a:off x="2450250" y="3676650"/>
            <a:ext cx="4895100" cy="4713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83" name="Google Shape;383;p31"/>
          <p:cNvSpPr txBox="1"/>
          <p:nvPr>
            <p:ph idx="6" type="subTitle"/>
          </p:nvPr>
        </p:nvSpPr>
        <p:spPr>
          <a:xfrm>
            <a:off x="2450250" y="3336400"/>
            <a:ext cx="4895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384" name="Google Shape;384;p31"/>
          <p:cNvPicPr preferRelativeResize="0"/>
          <p:nvPr/>
        </p:nvPicPr>
        <p:blipFill>
          <a:blip r:embed="rId6">
            <a:alphaModFix/>
          </a:blip>
          <a:stretch>
            <a:fillRect/>
          </a:stretch>
        </p:blipFill>
        <p:spPr>
          <a:xfrm>
            <a:off x="-2138125" y="1761475"/>
            <a:ext cx="3010526" cy="3200123"/>
          </a:xfrm>
          <a:prstGeom prst="rect">
            <a:avLst/>
          </a:prstGeom>
          <a:noFill/>
          <a:ln>
            <a:noFill/>
          </a:ln>
        </p:spPr>
      </p:pic>
      <p:pic>
        <p:nvPicPr>
          <p:cNvPr id="385" name="Google Shape;385;p31"/>
          <p:cNvPicPr preferRelativeResize="0"/>
          <p:nvPr/>
        </p:nvPicPr>
        <p:blipFill>
          <a:blip r:embed="rId7">
            <a:alphaModFix/>
          </a:blip>
          <a:stretch>
            <a:fillRect/>
          </a:stretch>
        </p:blipFill>
        <p:spPr>
          <a:xfrm>
            <a:off x="-378800" y="3377950"/>
            <a:ext cx="1634548" cy="1737471"/>
          </a:xfrm>
          <a:prstGeom prst="rect">
            <a:avLst/>
          </a:prstGeom>
          <a:noFill/>
          <a:ln>
            <a:noFill/>
          </a:ln>
        </p:spPr>
      </p:pic>
      <p:pic>
        <p:nvPicPr>
          <p:cNvPr id="386" name="Google Shape;386;p31"/>
          <p:cNvPicPr preferRelativeResize="0"/>
          <p:nvPr/>
        </p:nvPicPr>
        <p:blipFill>
          <a:blip r:embed="rId8">
            <a:alphaModFix/>
          </a:blip>
          <a:stretch>
            <a:fillRect/>
          </a:stretch>
        </p:blipFill>
        <p:spPr>
          <a:xfrm rot="994104">
            <a:off x="4698566" y="4241109"/>
            <a:ext cx="1430246" cy="1519360"/>
          </a:xfrm>
          <a:prstGeom prst="rect">
            <a:avLst/>
          </a:prstGeom>
          <a:noFill/>
          <a:ln>
            <a:noFill/>
          </a:ln>
        </p:spPr>
      </p:pic>
      <p:pic>
        <p:nvPicPr>
          <p:cNvPr id="387" name="Google Shape;387;p31"/>
          <p:cNvPicPr preferRelativeResize="0"/>
          <p:nvPr/>
        </p:nvPicPr>
        <p:blipFill>
          <a:blip r:embed="rId9">
            <a:alphaModFix/>
          </a:blip>
          <a:stretch>
            <a:fillRect/>
          </a:stretch>
        </p:blipFill>
        <p:spPr>
          <a:xfrm rot="-9681789">
            <a:off x="3010673" y="4152699"/>
            <a:ext cx="1514902" cy="1676452"/>
          </a:xfrm>
          <a:prstGeom prst="rect">
            <a:avLst/>
          </a:prstGeom>
          <a:noFill/>
          <a:ln>
            <a:noFill/>
          </a:ln>
        </p:spPr>
      </p:pic>
      <p:pic>
        <p:nvPicPr>
          <p:cNvPr id="388" name="Google Shape;388;p31"/>
          <p:cNvPicPr preferRelativeResize="0"/>
          <p:nvPr/>
        </p:nvPicPr>
        <p:blipFill>
          <a:blip r:embed="rId10">
            <a:alphaModFix/>
          </a:blip>
          <a:stretch>
            <a:fillRect/>
          </a:stretch>
        </p:blipFill>
        <p:spPr>
          <a:xfrm rot="-2256113">
            <a:off x="-1112549" y="-761278"/>
            <a:ext cx="2005927" cy="213223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spTree>
      <p:nvGrpSpPr>
        <p:cNvPr id="389" name="Shape 389"/>
        <p:cNvGrpSpPr/>
        <p:nvPr/>
      </p:nvGrpSpPr>
      <p:grpSpPr>
        <a:xfrm>
          <a:off x="0" y="0"/>
          <a:ext cx="0" cy="0"/>
          <a:chOff x="0" y="0"/>
          <a:chExt cx="0" cy="0"/>
        </a:xfrm>
      </p:grpSpPr>
      <p:pic>
        <p:nvPicPr>
          <p:cNvPr id="390" name="Google Shape;390;p32"/>
          <p:cNvPicPr preferRelativeResize="0"/>
          <p:nvPr/>
        </p:nvPicPr>
        <p:blipFill>
          <a:blip r:embed="rId2">
            <a:alphaModFix/>
          </a:blip>
          <a:stretch>
            <a:fillRect/>
          </a:stretch>
        </p:blipFill>
        <p:spPr>
          <a:xfrm>
            <a:off x="8337981" y="2245250"/>
            <a:ext cx="2714301" cy="2885244"/>
          </a:xfrm>
          <a:prstGeom prst="rect">
            <a:avLst/>
          </a:prstGeom>
          <a:noFill/>
          <a:ln>
            <a:noFill/>
          </a:ln>
        </p:spPr>
      </p:pic>
      <p:pic>
        <p:nvPicPr>
          <p:cNvPr id="391" name="Google Shape;391;p32"/>
          <p:cNvPicPr preferRelativeResize="0"/>
          <p:nvPr/>
        </p:nvPicPr>
        <p:blipFill>
          <a:blip r:embed="rId3">
            <a:alphaModFix/>
          </a:blip>
          <a:stretch>
            <a:fillRect/>
          </a:stretch>
        </p:blipFill>
        <p:spPr>
          <a:xfrm>
            <a:off x="-1664806" y="2729624"/>
            <a:ext cx="2714301" cy="2886949"/>
          </a:xfrm>
          <a:prstGeom prst="rect">
            <a:avLst/>
          </a:prstGeom>
          <a:noFill/>
          <a:ln>
            <a:noFill/>
          </a:ln>
        </p:spPr>
      </p:pic>
      <p:pic>
        <p:nvPicPr>
          <p:cNvPr id="392" name="Google Shape;392;p32"/>
          <p:cNvPicPr preferRelativeResize="0"/>
          <p:nvPr/>
        </p:nvPicPr>
        <p:blipFill>
          <a:blip r:embed="rId4">
            <a:alphaModFix/>
          </a:blip>
          <a:stretch>
            <a:fillRect/>
          </a:stretch>
        </p:blipFill>
        <p:spPr>
          <a:xfrm rot="6299999">
            <a:off x="7331077" y="4368950"/>
            <a:ext cx="1737781" cy="1846051"/>
          </a:xfrm>
          <a:prstGeom prst="rect">
            <a:avLst/>
          </a:prstGeom>
          <a:noFill/>
          <a:ln>
            <a:noFill/>
          </a:ln>
        </p:spPr>
      </p:pic>
      <p:pic>
        <p:nvPicPr>
          <p:cNvPr id="393" name="Google Shape;393;p32"/>
          <p:cNvPicPr preferRelativeResize="0"/>
          <p:nvPr/>
        </p:nvPicPr>
        <p:blipFill>
          <a:blip r:embed="rId5">
            <a:alphaModFix/>
          </a:blip>
          <a:stretch>
            <a:fillRect/>
          </a:stretch>
        </p:blipFill>
        <p:spPr>
          <a:xfrm>
            <a:off x="-431975" y="4139800"/>
            <a:ext cx="2007450" cy="2133851"/>
          </a:xfrm>
          <a:prstGeom prst="rect">
            <a:avLst/>
          </a:prstGeom>
          <a:noFill/>
          <a:ln>
            <a:noFill/>
          </a:ln>
        </p:spPr>
      </p:pic>
      <p:pic>
        <p:nvPicPr>
          <p:cNvPr id="394" name="Google Shape;394;p32"/>
          <p:cNvPicPr preferRelativeResize="0"/>
          <p:nvPr/>
        </p:nvPicPr>
        <p:blipFill>
          <a:blip r:embed="rId6">
            <a:alphaModFix/>
          </a:blip>
          <a:stretch>
            <a:fillRect/>
          </a:stretch>
        </p:blipFill>
        <p:spPr>
          <a:xfrm>
            <a:off x="8227774" y="-28375"/>
            <a:ext cx="1838098" cy="1953843"/>
          </a:xfrm>
          <a:prstGeom prst="rect">
            <a:avLst/>
          </a:prstGeom>
          <a:noFill/>
          <a:ln>
            <a:noFill/>
          </a:ln>
        </p:spPr>
      </p:pic>
      <p:pic>
        <p:nvPicPr>
          <p:cNvPr id="395" name="Google Shape;395;p32"/>
          <p:cNvPicPr preferRelativeResize="0"/>
          <p:nvPr/>
        </p:nvPicPr>
        <p:blipFill>
          <a:blip r:embed="rId7">
            <a:alphaModFix/>
          </a:blip>
          <a:stretch>
            <a:fillRect/>
          </a:stretch>
        </p:blipFill>
        <p:spPr>
          <a:xfrm flipH="1">
            <a:off x="7665163" y="-427900"/>
            <a:ext cx="1823151" cy="1937946"/>
          </a:xfrm>
          <a:prstGeom prst="rect">
            <a:avLst/>
          </a:prstGeom>
          <a:noFill/>
          <a:ln>
            <a:noFill/>
          </a:ln>
        </p:spPr>
      </p:pic>
      <p:pic>
        <p:nvPicPr>
          <p:cNvPr id="396" name="Google Shape;396;p32"/>
          <p:cNvPicPr preferRelativeResize="0"/>
          <p:nvPr/>
        </p:nvPicPr>
        <p:blipFill>
          <a:blip r:embed="rId8">
            <a:alphaModFix/>
          </a:blip>
          <a:stretch>
            <a:fillRect/>
          </a:stretch>
        </p:blipFill>
        <p:spPr>
          <a:xfrm>
            <a:off x="4841699" y="-467200"/>
            <a:ext cx="1341828" cy="1484926"/>
          </a:xfrm>
          <a:prstGeom prst="rect">
            <a:avLst/>
          </a:prstGeom>
          <a:noFill/>
          <a:ln>
            <a:noFill/>
          </a:ln>
        </p:spPr>
      </p:pic>
      <p:pic>
        <p:nvPicPr>
          <p:cNvPr id="397" name="Google Shape;397;p32"/>
          <p:cNvPicPr preferRelativeResize="0"/>
          <p:nvPr/>
        </p:nvPicPr>
        <p:blipFill>
          <a:blip r:embed="rId9">
            <a:alphaModFix/>
          </a:blip>
          <a:stretch>
            <a:fillRect/>
          </a:stretch>
        </p:blipFill>
        <p:spPr>
          <a:xfrm rot="9223506">
            <a:off x="42435" y="1225683"/>
            <a:ext cx="553085" cy="1388162"/>
          </a:xfrm>
          <a:prstGeom prst="rect">
            <a:avLst/>
          </a:prstGeom>
          <a:noFill/>
          <a:ln>
            <a:noFill/>
          </a:ln>
        </p:spPr>
      </p:pic>
      <p:sp>
        <p:nvSpPr>
          <p:cNvPr id="398" name="Google Shape;398;p32"/>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99" name="Google Shape;399;p32"/>
          <p:cNvSpPr txBox="1"/>
          <p:nvPr>
            <p:ph idx="1" type="subTitle"/>
          </p:nvPr>
        </p:nvSpPr>
        <p:spPr>
          <a:xfrm>
            <a:off x="2570340" y="2103963"/>
            <a:ext cx="1790100" cy="452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00" name="Google Shape;400;p32"/>
          <p:cNvSpPr txBox="1"/>
          <p:nvPr>
            <p:ph idx="2" type="subTitle"/>
          </p:nvPr>
        </p:nvSpPr>
        <p:spPr>
          <a:xfrm>
            <a:off x="2570356" y="1763713"/>
            <a:ext cx="1790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01" name="Google Shape;401;p32"/>
          <p:cNvSpPr txBox="1"/>
          <p:nvPr>
            <p:ph idx="3" type="subTitle"/>
          </p:nvPr>
        </p:nvSpPr>
        <p:spPr>
          <a:xfrm>
            <a:off x="2570340" y="3782150"/>
            <a:ext cx="1790100" cy="452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02" name="Google Shape;402;p32"/>
          <p:cNvSpPr txBox="1"/>
          <p:nvPr>
            <p:ph idx="4" type="subTitle"/>
          </p:nvPr>
        </p:nvSpPr>
        <p:spPr>
          <a:xfrm>
            <a:off x="2570356" y="3441900"/>
            <a:ext cx="1790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03" name="Google Shape;403;p32"/>
          <p:cNvSpPr txBox="1"/>
          <p:nvPr>
            <p:ph idx="5" type="subTitle"/>
          </p:nvPr>
        </p:nvSpPr>
        <p:spPr>
          <a:xfrm>
            <a:off x="6086115" y="2103963"/>
            <a:ext cx="1790100" cy="452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404" name="Google Shape;404;p32"/>
          <p:cNvSpPr txBox="1"/>
          <p:nvPr>
            <p:ph idx="6" type="subTitle"/>
          </p:nvPr>
        </p:nvSpPr>
        <p:spPr>
          <a:xfrm>
            <a:off x="6086131" y="1763713"/>
            <a:ext cx="1790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405" name="Google Shape;405;p32"/>
          <p:cNvSpPr txBox="1"/>
          <p:nvPr>
            <p:ph idx="7" type="subTitle"/>
          </p:nvPr>
        </p:nvSpPr>
        <p:spPr>
          <a:xfrm>
            <a:off x="6086115" y="3782150"/>
            <a:ext cx="1790100" cy="452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406" name="Google Shape;406;p32"/>
          <p:cNvSpPr txBox="1"/>
          <p:nvPr>
            <p:ph idx="8" type="subTitle"/>
          </p:nvPr>
        </p:nvSpPr>
        <p:spPr>
          <a:xfrm>
            <a:off x="6086131" y="3441900"/>
            <a:ext cx="1790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_1">
    <p:spTree>
      <p:nvGrpSpPr>
        <p:cNvPr id="407" name="Shape 407"/>
        <p:cNvGrpSpPr/>
        <p:nvPr/>
      </p:nvGrpSpPr>
      <p:grpSpPr>
        <a:xfrm>
          <a:off x="0" y="0"/>
          <a:ext cx="0" cy="0"/>
          <a:chOff x="0" y="0"/>
          <a:chExt cx="0" cy="0"/>
        </a:xfrm>
      </p:grpSpPr>
      <p:sp>
        <p:nvSpPr>
          <p:cNvPr id="408" name="Google Shape;408;p33"/>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09" name="Google Shape;409;p33"/>
          <p:cNvSpPr txBox="1"/>
          <p:nvPr>
            <p:ph idx="1" type="subTitle"/>
          </p:nvPr>
        </p:nvSpPr>
        <p:spPr>
          <a:xfrm>
            <a:off x="1166770" y="1456198"/>
            <a:ext cx="2995800" cy="452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10" name="Google Shape;410;p33"/>
          <p:cNvSpPr txBox="1"/>
          <p:nvPr>
            <p:ph idx="2" type="subTitle"/>
          </p:nvPr>
        </p:nvSpPr>
        <p:spPr>
          <a:xfrm>
            <a:off x="1166770" y="1916023"/>
            <a:ext cx="29958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11" name="Google Shape;411;p33"/>
          <p:cNvSpPr txBox="1"/>
          <p:nvPr>
            <p:ph idx="3" type="subTitle"/>
          </p:nvPr>
        </p:nvSpPr>
        <p:spPr>
          <a:xfrm>
            <a:off x="1166770" y="3928686"/>
            <a:ext cx="2995800" cy="452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12" name="Google Shape;412;p33"/>
          <p:cNvSpPr txBox="1"/>
          <p:nvPr>
            <p:ph idx="4" type="subTitle"/>
          </p:nvPr>
        </p:nvSpPr>
        <p:spPr>
          <a:xfrm>
            <a:off x="1166770" y="3588436"/>
            <a:ext cx="29958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13" name="Google Shape;413;p33"/>
          <p:cNvSpPr txBox="1"/>
          <p:nvPr>
            <p:ph idx="5" type="subTitle"/>
          </p:nvPr>
        </p:nvSpPr>
        <p:spPr>
          <a:xfrm>
            <a:off x="4981345" y="1456198"/>
            <a:ext cx="2995800" cy="4527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414" name="Google Shape;414;p33"/>
          <p:cNvSpPr txBox="1"/>
          <p:nvPr>
            <p:ph idx="6" type="subTitle"/>
          </p:nvPr>
        </p:nvSpPr>
        <p:spPr>
          <a:xfrm>
            <a:off x="4981345" y="1916023"/>
            <a:ext cx="2995800" cy="258900"/>
          </a:xfrm>
          <a:prstGeom prst="rect">
            <a:avLst/>
          </a:prstGeom>
        </p:spPr>
        <p:txBody>
          <a:bodyPr anchorCtr="0" anchor="t" bIns="0" lIns="91425" spcFirstLastPara="1" rIns="91425" wrap="square" tIns="0">
            <a:noAutofit/>
          </a:bodyPr>
          <a:lstStyle>
            <a:lvl1pPr indent="0" lvl="0" marL="0" marR="0" rtl="0" algn="r">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415" name="Google Shape;415;p33"/>
          <p:cNvSpPr txBox="1"/>
          <p:nvPr>
            <p:ph idx="7" type="subTitle"/>
          </p:nvPr>
        </p:nvSpPr>
        <p:spPr>
          <a:xfrm>
            <a:off x="4981345" y="3928686"/>
            <a:ext cx="2995800" cy="4527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416" name="Google Shape;416;p33"/>
          <p:cNvSpPr txBox="1"/>
          <p:nvPr>
            <p:ph idx="8" type="subTitle"/>
          </p:nvPr>
        </p:nvSpPr>
        <p:spPr>
          <a:xfrm>
            <a:off x="4981345" y="3588436"/>
            <a:ext cx="2995800" cy="258900"/>
          </a:xfrm>
          <a:prstGeom prst="rect">
            <a:avLst/>
          </a:prstGeom>
        </p:spPr>
        <p:txBody>
          <a:bodyPr anchorCtr="0" anchor="t" bIns="0" lIns="91425" spcFirstLastPara="1" rIns="91425" wrap="square" tIns="0">
            <a:noAutofit/>
          </a:bodyPr>
          <a:lstStyle>
            <a:lvl1pPr indent="0" lvl="0" marL="0" marR="0" rtl="0" algn="r">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pic>
        <p:nvPicPr>
          <p:cNvPr id="417" name="Google Shape;417;p33"/>
          <p:cNvPicPr preferRelativeResize="0"/>
          <p:nvPr/>
        </p:nvPicPr>
        <p:blipFill>
          <a:blip r:embed="rId2">
            <a:alphaModFix/>
          </a:blip>
          <a:stretch>
            <a:fillRect/>
          </a:stretch>
        </p:blipFill>
        <p:spPr>
          <a:xfrm flipH="1" rot="8976833">
            <a:off x="-333919" y="3039375"/>
            <a:ext cx="1385975" cy="2231299"/>
          </a:xfrm>
          <a:prstGeom prst="rect">
            <a:avLst/>
          </a:prstGeom>
          <a:noFill/>
          <a:ln>
            <a:noFill/>
          </a:ln>
        </p:spPr>
      </p:pic>
      <p:pic>
        <p:nvPicPr>
          <p:cNvPr id="418" name="Google Shape;418;p33"/>
          <p:cNvPicPr preferRelativeResize="0"/>
          <p:nvPr/>
        </p:nvPicPr>
        <p:blipFill>
          <a:blip r:embed="rId3">
            <a:alphaModFix/>
          </a:blip>
          <a:stretch>
            <a:fillRect/>
          </a:stretch>
        </p:blipFill>
        <p:spPr>
          <a:xfrm>
            <a:off x="6187521" y="-587299"/>
            <a:ext cx="3270801" cy="1733975"/>
          </a:xfrm>
          <a:prstGeom prst="rect">
            <a:avLst/>
          </a:prstGeom>
          <a:noFill/>
          <a:ln>
            <a:noFill/>
          </a:ln>
        </p:spPr>
      </p:pic>
      <p:pic>
        <p:nvPicPr>
          <p:cNvPr id="419" name="Google Shape;419;p33"/>
          <p:cNvPicPr preferRelativeResize="0"/>
          <p:nvPr/>
        </p:nvPicPr>
        <p:blipFill>
          <a:blip r:embed="rId4">
            <a:alphaModFix/>
          </a:blip>
          <a:stretch>
            <a:fillRect/>
          </a:stretch>
        </p:blipFill>
        <p:spPr>
          <a:xfrm rot="3943097">
            <a:off x="5230871" y="-565649"/>
            <a:ext cx="1176854" cy="1884751"/>
          </a:xfrm>
          <a:prstGeom prst="rect">
            <a:avLst/>
          </a:prstGeom>
          <a:noFill/>
          <a:ln>
            <a:noFill/>
          </a:ln>
        </p:spPr>
      </p:pic>
      <p:pic>
        <p:nvPicPr>
          <p:cNvPr id="420" name="Google Shape;420;p33"/>
          <p:cNvPicPr preferRelativeResize="0"/>
          <p:nvPr/>
        </p:nvPicPr>
        <p:blipFill>
          <a:blip r:embed="rId5">
            <a:alphaModFix/>
          </a:blip>
          <a:stretch>
            <a:fillRect/>
          </a:stretch>
        </p:blipFill>
        <p:spPr>
          <a:xfrm>
            <a:off x="6804879" y="115078"/>
            <a:ext cx="1039225" cy="1031598"/>
          </a:xfrm>
          <a:prstGeom prst="rect">
            <a:avLst/>
          </a:prstGeom>
          <a:noFill/>
          <a:ln>
            <a:noFill/>
          </a:ln>
        </p:spPr>
      </p:pic>
      <p:pic>
        <p:nvPicPr>
          <p:cNvPr id="421" name="Google Shape;421;p33"/>
          <p:cNvPicPr preferRelativeResize="0"/>
          <p:nvPr/>
        </p:nvPicPr>
        <p:blipFill>
          <a:blip r:embed="rId6">
            <a:alphaModFix/>
          </a:blip>
          <a:stretch>
            <a:fillRect/>
          </a:stretch>
        </p:blipFill>
        <p:spPr>
          <a:xfrm>
            <a:off x="8426807" y="609425"/>
            <a:ext cx="419610" cy="772550"/>
          </a:xfrm>
          <a:prstGeom prst="rect">
            <a:avLst/>
          </a:prstGeom>
          <a:noFill/>
          <a:ln>
            <a:noFill/>
          </a:ln>
        </p:spPr>
      </p:pic>
      <p:pic>
        <p:nvPicPr>
          <p:cNvPr id="422" name="Google Shape;422;p33"/>
          <p:cNvPicPr preferRelativeResize="0"/>
          <p:nvPr/>
        </p:nvPicPr>
        <p:blipFill>
          <a:blip r:embed="rId7">
            <a:alphaModFix/>
          </a:blip>
          <a:stretch>
            <a:fillRect/>
          </a:stretch>
        </p:blipFill>
        <p:spPr>
          <a:xfrm>
            <a:off x="8116600" y="3908278"/>
            <a:ext cx="1719761" cy="18033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4_1">
    <p:spTree>
      <p:nvGrpSpPr>
        <p:cNvPr id="423" name="Shape 423"/>
        <p:cNvGrpSpPr/>
        <p:nvPr/>
      </p:nvGrpSpPr>
      <p:grpSpPr>
        <a:xfrm>
          <a:off x="0" y="0"/>
          <a:ext cx="0" cy="0"/>
          <a:chOff x="0" y="0"/>
          <a:chExt cx="0" cy="0"/>
        </a:xfrm>
      </p:grpSpPr>
      <p:sp>
        <p:nvSpPr>
          <p:cNvPr id="424" name="Google Shape;424;p34"/>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25" name="Google Shape;425;p34"/>
          <p:cNvSpPr txBox="1"/>
          <p:nvPr>
            <p:ph idx="1" type="subTitle"/>
          </p:nvPr>
        </p:nvSpPr>
        <p:spPr>
          <a:xfrm>
            <a:off x="5211399" y="1294436"/>
            <a:ext cx="3215400" cy="3039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26" name="Google Shape;426;p34"/>
          <p:cNvSpPr txBox="1"/>
          <p:nvPr>
            <p:ph idx="2" type="subTitle"/>
          </p:nvPr>
        </p:nvSpPr>
        <p:spPr>
          <a:xfrm>
            <a:off x="2572366" y="1294425"/>
            <a:ext cx="1323300" cy="303900"/>
          </a:xfrm>
          <a:prstGeom prst="rect">
            <a:avLst/>
          </a:prstGeom>
        </p:spPr>
        <p:txBody>
          <a:bodyPr anchorCtr="0" anchor="t" bIns="0" lIns="91425" spcFirstLastPara="1" rIns="91425" wrap="square" tIns="0">
            <a:noAutofit/>
          </a:bodyPr>
          <a:lstStyle>
            <a:lvl1pPr indent="0" lvl="0" marL="0" marR="0" rtl="0" algn="ctr">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27" name="Google Shape;427;p34"/>
          <p:cNvSpPr txBox="1"/>
          <p:nvPr>
            <p:ph idx="3" type="subTitle"/>
          </p:nvPr>
        </p:nvSpPr>
        <p:spPr>
          <a:xfrm>
            <a:off x="5208099" y="2063230"/>
            <a:ext cx="3218700" cy="3018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28" name="Google Shape;428;p34"/>
          <p:cNvSpPr txBox="1"/>
          <p:nvPr>
            <p:ph idx="4" type="subTitle"/>
          </p:nvPr>
        </p:nvSpPr>
        <p:spPr>
          <a:xfrm>
            <a:off x="2571599" y="2063224"/>
            <a:ext cx="1324200" cy="301800"/>
          </a:xfrm>
          <a:prstGeom prst="rect">
            <a:avLst/>
          </a:prstGeom>
        </p:spPr>
        <p:txBody>
          <a:bodyPr anchorCtr="0" anchor="t" bIns="0" lIns="91425" spcFirstLastPara="1" rIns="91425" wrap="square" tIns="0">
            <a:noAutofit/>
          </a:bodyPr>
          <a:lstStyle>
            <a:lvl1pPr indent="0" lvl="0" marL="0" marR="0" rtl="0" algn="ctr">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29" name="Google Shape;429;p34"/>
          <p:cNvSpPr txBox="1"/>
          <p:nvPr>
            <p:ph idx="5" type="subTitle"/>
          </p:nvPr>
        </p:nvSpPr>
        <p:spPr>
          <a:xfrm>
            <a:off x="5199099" y="2822727"/>
            <a:ext cx="3227700" cy="3018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30" name="Google Shape;430;p34"/>
          <p:cNvSpPr txBox="1"/>
          <p:nvPr>
            <p:ph idx="6" type="subTitle"/>
          </p:nvPr>
        </p:nvSpPr>
        <p:spPr>
          <a:xfrm>
            <a:off x="2571599" y="2822726"/>
            <a:ext cx="1324200" cy="301800"/>
          </a:xfrm>
          <a:prstGeom prst="rect">
            <a:avLst/>
          </a:prstGeom>
        </p:spPr>
        <p:txBody>
          <a:bodyPr anchorCtr="0" anchor="t" bIns="0" lIns="91425" spcFirstLastPara="1" rIns="91425" wrap="square" tIns="0">
            <a:noAutofit/>
          </a:bodyPr>
          <a:lstStyle>
            <a:lvl1pPr indent="0" lvl="0" marL="0" marR="0" rtl="0" algn="ctr">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31" name="Google Shape;431;p34"/>
          <p:cNvSpPr txBox="1"/>
          <p:nvPr>
            <p:ph idx="7" type="subTitle"/>
          </p:nvPr>
        </p:nvSpPr>
        <p:spPr>
          <a:xfrm>
            <a:off x="5208099" y="4314467"/>
            <a:ext cx="3218700" cy="3018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32" name="Google Shape;432;p34"/>
          <p:cNvSpPr txBox="1"/>
          <p:nvPr>
            <p:ph idx="8" type="subTitle"/>
          </p:nvPr>
        </p:nvSpPr>
        <p:spPr>
          <a:xfrm>
            <a:off x="2571599" y="4314475"/>
            <a:ext cx="1324200" cy="301800"/>
          </a:xfrm>
          <a:prstGeom prst="rect">
            <a:avLst/>
          </a:prstGeom>
        </p:spPr>
        <p:txBody>
          <a:bodyPr anchorCtr="0" anchor="t" bIns="0" lIns="91425" spcFirstLastPara="1" rIns="91425" wrap="square" tIns="0">
            <a:noAutofit/>
          </a:bodyPr>
          <a:lstStyle>
            <a:lvl1pPr indent="0" lvl="0" marL="0" marR="0" rtl="0" algn="ctr">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33" name="Google Shape;433;p34"/>
          <p:cNvSpPr txBox="1"/>
          <p:nvPr>
            <p:ph idx="9" type="subTitle"/>
          </p:nvPr>
        </p:nvSpPr>
        <p:spPr>
          <a:xfrm>
            <a:off x="5208099" y="3564628"/>
            <a:ext cx="3218700" cy="3018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34" name="Google Shape;434;p34"/>
          <p:cNvSpPr txBox="1"/>
          <p:nvPr>
            <p:ph idx="13" type="subTitle"/>
          </p:nvPr>
        </p:nvSpPr>
        <p:spPr>
          <a:xfrm>
            <a:off x="2571599" y="3564632"/>
            <a:ext cx="1324200" cy="301800"/>
          </a:xfrm>
          <a:prstGeom prst="rect">
            <a:avLst/>
          </a:prstGeom>
        </p:spPr>
        <p:txBody>
          <a:bodyPr anchorCtr="0" anchor="t" bIns="0" lIns="91425" spcFirstLastPara="1" rIns="91425" wrap="square" tIns="0">
            <a:noAutofit/>
          </a:bodyPr>
          <a:lstStyle>
            <a:lvl1pPr indent="0" lvl="0" marL="0" marR="0" rtl="0" algn="ctr">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435" name="Google Shape;435;p34"/>
          <p:cNvPicPr preferRelativeResize="0"/>
          <p:nvPr/>
        </p:nvPicPr>
        <p:blipFill>
          <a:blip r:embed="rId2">
            <a:alphaModFix/>
          </a:blip>
          <a:stretch>
            <a:fillRect/>
          </a:stretch>
        </p:blipFill>
        <p:spPr>
          <a:xfrm flipH="1" rot="-495502">
            <a:off x="5598352" y="-510413"/>
            <a:ext cx="3764723" cy="1910875"/>
          </a:xfrm>
          <a:prstGeom prst="rect">
            <a:avLst/>
          </a:prstGeom>
          <a:noFill/>
          <a:ln>
            <a:noFill/>
          </a:ln>
        </p:spPr>
      </p:pic>
      <p:pic>
        <p:nvPicPr>
          <p:cNvPr id="436" name="Google Shape;436;p34"/>
          <p:cNvPicPr preferRelativeResize="0"/>
          <p:nvPr/>
        </p:nvPicPr>
        <p:blipFill>
          <a:blip r:embed="rId3">
            <a:alphaModFix/>
          </a:blip>
          <a:stretch>
            <a:fillRect/>
          </a:stretch>
        </p:blipFill>
        <p:spPr>
          <a:xfrm rot="-586377">
            <a:off x="8379763" y="4125560"/>
            <a:ext cx="1322275" cy="1386515"/>
          </a:xfrm>
          <a:prstGeom prst="rect">
            <a:avLst/>
          </a:prstGeom>
          <a:noFill/>
          <a:ln>
            <a:noFill/>
          </a:ln>
        </p:spPr>
      </p:pic>
      <p:pic>
        <p:nvPicPr>
          <p:cNvPr id="437" name="Google Shape;437;p34"/>
          <p:cNvPicPr preferRelativeResize="0"/>
          <p:nvPr/>
        </p:nvPicPr>
        <p:blipFill>
          <a:blip r:embed="rId4">
            <a:alphaModFix/>
          </a:blip>
          <a:stretch>
            <a:fillRect/>
          </a:stretch>
        </p:blipFill>
        <p:spPr>
          <a:xfrm>
            <a:off x="5375847" y="-133625"/>
            <a:ext cx="768625" cy="1157301"/>
          </a:xfrm>
          <a:prstGeom prst="rect">
            <a:avLst/>
          </a:prstGeom>
          <a:noFill/>
          <a:ln>
            <a:noFill/>
          </a:ln>
        </p:spPr>
      </p:pic>
      <p:pic>
        <p:nvPicPr>
          <p:cNvPr id="438" name="Google Shape;438;p34"/>
          <p:cNvPicPr preferRelativeResize="0"/>
          <p:nvPr/>
        </p:nvPicPr>
        <p:blipFill>
          <a:blip r:embed="rId5">
            <a:alphaModFix/>
          </a:blip>
          <a:stretch>
            <a:fillRect/>
          </a:stretch>
        </p:blipFill>
        <p:spPr>
          <a:xfrm flipH="1" rot="951388">
            <a:off x="8258827" y="2884569"/>
            <a:ext cx="1098045" cy="1960787"/>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439" name="Shape 439"/>
        <p:cNvGrpSpPr/>
        <p:nvPr/>
      </p:nvGrpSpPr>
      <p:grpSpPr>
        <a:xfrm>
          <a:off x="0" y="0"/>
          <a:ext cx="0" cy="0"/>
          <a:chOff x="0" y="0"/>
          <a:chExt cx="0" cy="0"/>
        </a:xfrm>
      </p:grpSpPr>
      <p:pic>
        <p:nvPicPr>
          <p:cNvPr id="440" name="Google Shape;440;p35"/>
          <p:cNvPicPr preferRelativeResize="0"/>
          <p:nvPr/>
        </p:nvPicPr>
        <p:blipFill>
          <a:blip r:embed="rId2">
            <a:alphaModFix/>
          </a:blip>
          <a:stretch>
            <a:fillRect/>
          </a:stretch>
        </p:blipFill>
        <p:spPr>
          <a:xfrm>
            <a:off x="8305547" y="2260050"/>
            <a:ext cx="2733540" cy="2905677"/>
          </a:xfrm>
          <a:prstGeom prst="rect">
            <a:avLst/>
          </a:prstGeom>
          <a:noFill/>
          <a:ln>
            <a:noFill/>
          </a:ln>
        </p:spPr>
      </p:pic>
      <p:pic>
        <p:nvPicPr>
          <p:cNvPr id="441" name="Google Shape;441;p35"/>
          <p:cNvPicPr preferRelativeResize="0"/>
          <p:nvPr/>
        </p:nvPicPr>
        <p:blipFill>
          <a:blip r:embed="rId3">
            <a:alphaModFix/>
          </a:blip>
          <a:stretch>
            <a:fillRect/>
          </a:stretch>
        </p:blipFill>
        <p:spPr>
          <a:xfrm flipH="1" rot="-9900001">
            <a:off x="8361443" y="1066558"/>
            <a:ext cx="563584" cy="1414480"/>
          </a:xfrm>
          <a:prstGeom prst="rect">
            <a:avLst/>
          </a:prstGeom>
          <a:noFill/>
          <a:ln>
            <a:noFill/>
          </a:ln>
        </p:spPr>
      </p:pic>
      <p:pic>
        <p:nvPicPr>
          <p:cNvPr id="442" name="Google Shape;442;p35"/>
          <p:cNvPicPr preferRelativeResize="0"/>
          <p:nvPr/>
        </p:nvPicPr>
        <p:blipFill>
          <a:blip r:embed="rId4">
            <a:alphaModFix/>
          </a:blip>
          <a:stretch>
            <a:fillRect/>
          </a:stretch>
        </p:blipFill>
        <p:spPr>
          <a:xfrm>
            <a:off x="7314991" y="4401448"/>
            <a:ext cx="1613468" cy="1716125"/>
          </a:xfrm>
          <a:prstGeom prst="rect">
            <a:avLst/>
          </a:prstGeom>
          <a:noFill/>
          <a:ln>
            <a:noFill/>
          </a:ln>
        </p:spPr>
      </p:pic>
      <p:pic>
        <p:nvPicPr>
          <p:cNvPr id="443" name="Google Shape;443;p35"/>
          <p:cNvPicPr preferRelativeResize="0"/>
          <p:nvPr/>
        </p:nvPicPr>
        <p:blipFill>
          <a:blip r:embed="rId5">
            <a:alphaModFix/>
          </a:blip>
          <a:stretch>
            <a:fillRect/>
          </a:stretch>
        </p:blipFill>
        <p:spPr>
          <a:xfrm>
            <a:off x="8132798" y="-400275"/>
            <a:ext cx="1771176" cy="1882698"/>
          </a:xfrm>
          <a:prstGeom prst="rect">
            <a:avLst/>
          </a:prstGeom>
          <a:noFill/>
          <a:ln>
            <a:noFill/>
          </a:ln>
        </p:spPr>
      </p:pic>
      <p:pic>
        <p:nvPicPr>
          <p:cNvPr id="444" name="Google Shape;444;p35"/>
          <p:cNvPicPr preferRelativeResize="0"/>
          <p:nvPr/>
        </p:nvPicPr>
        <p:blipFill>
          <a:blip r:embed="rId6">
            <a:alphaModFix/>
          </a:blip>
          <a:stretch>
            <a:fillRect/>
          </a:stretch>
        </p:blipFill>
        <p:spPr>
          <a:xfrm flipH="1">
            <a:off x="6252803" y="4263863"/>
            <a:ext cx="1926534" cy="2047852"/>
          </a:xfrm>
          <a:prstGeom prst="rect">
            <a:avLst/>
          </a:prstGeom>
          <a:noFill/>
          <a:ln>
            <a:noFill/>
          </a:ln>
        </p:spPr>
      </p:pic>
      <p:pic>
        <p:nvPicPr>
          <p:cNvPr id="445" name="Google Shape;445;p35"/>
          <p:cNvPicPr preferRelativeResize="0"/>
          <p:nvPr/>
        </p:nvPicPr>
        <p:blipFill>
          <a:blip r:embed="rId7">
            <a:alphaModFix/>
          </a:blip>
          <a:stretch>
            <a:fillRect/>
          </a:stretch>
        </p:blipFill>
        <p:spPr>
          <a:xfrm flipH="1">
            <a:off x="-1018102" y="-153725"/>
            <a:ext cx="1838098" cy="1953843"/>
          </a:xfrm>
          <a:prstGeom prst="rect">
            <a:avLst/>
          </a:prstGeom>
          <a:noFill/>
          <a:ln>
            <a:noFill/>
          </a:ln>
        </p:spPr>
      </p:pic>
      <p:pic>
        <p:nvPicPr>
          <p:cNvPr id="446" name="Google Shape;446;p35"/>
          <p:cNvPicPr preferRelativeResize="0"/>
          <p:nvPr/>
        </p:nvPicPr>
        <p:blipFill>
          <a:blip r:embed="rId8">
            <a:alphaModFix/>
          </a:blip>
          <a:stretch>
            <a:fillRect/>
          </a:stretch>
        </p:blipFill>
        <p:spPr>
          <a:xfrm>
            <a:off x="-932794" y="1112150"/>
            <a:ext cx="1823151" cy="1937946"/>
          </a:xfrm>
          <a:prstGeom prst="rect">
            <a:avLst/>
          </a:prstGeom>
          <a:noFill/>
          <a:ln>
            <a:noFill/>
          </a:ln>
        </p:spPr>
      </p:pic>
      <p:pic>
        <p:nvPicPr>
          <p:cNvPr id="447" name="Google Shape;447;p35"/>
          <p:cNvPicPr preferRelativeResize="0"/>
          <p:nvPr/>
        </p:nvPicPr>
        <p:blipFill>
          <a:blip r:embed="rId9">
            <a:alphaModFix/>
          </a:blip>
          <a:stretch>
            <a:fillRect/>
          </a:stretch>
        </p:blipFill>
        <p:spPr>
          <a:xfrm flipH="1">
            <a:off x="-630910" y="3835075"/>
            <a:ext cx="3144057" cy="3344026"/>
          </a:xfrm>
          <a:prstGeom prst="rect">
            <a:avLst/>
          </a:prstGeom>
          <a:noFill/>
          <a:ln>
            <a:noFill/>
          </a:ln>
        </p:spPr>
      </p:pic>
      <p:pic>
        <p:nvPicPr>
          <p:cNvPr id="448" name="Google Shape;448;p35"/>
          <p:cNvPicPr preferRelativeResize="0"/>
          <p:nvPr/>
        </p:nvPicPr>
        <p:blipFill>
          <a:blip r:embed="rId10">
            <a:alphaModFix/>
          </a:blip>
          <a:stretch>
            <a:fillRect/>
          </a:stretch>
        </p:blipFill>
        <p:spPr>
          <a:xfrm flipH="1" rot="-4499997">
            <a:off x="-675905" y="3572996"/>
            <a:ext cx="1309381" cy="1390951"/>
          </a:xfrm>
          <a:prstGeom prst="rect">
            <a:avLst/>
          </a:prstGeom>
          <a:noFill/>
          <a:ln>
            <a:noFill/>
          </a:ln>
        </p:spPr>
      </p:pic>
      <p:pic>
        <p:nvPicPr>
          <p:cNvPr id="449" name="Google Shape;449;p35"/>
          <p:cNvPicPr preferRelativeResize="0"/>
          <p:nvPr/>
        </p:nvPicPr>
        <p:blipFill>
          <a:blip r:embed="rId11">
            <a:alphaModFix/>
          </a:blip>
          <a:stretch>
            <a:fillRect/>
          </a:stretch>
        </p:blipFill>
        <p:spPr>
          <a:xfrm>
            <a:off x="6976625" y="-329150"/>
            <a:ext cx="1270475" cy="1405974"/>
          </a:xfrm>
          <a:prstGeom prst="rect">
            <a:avLst/>
          </a:prstGeom>
          <a:noFill/>
          <a:ln>
            <a:noFill/>
          </a:ln>
        </p:spPr>
      </p:pic>
      <p:pic>
        <p:nvPicPr>
          <p:cNvPr id="450" name="Google Shape;450;p35"/>
          <p:cNvPicPr preferRelativeResize="0"/>
          <p:nvPr/>
        </p:nvPicPr>
        <p:blipFill>
          <a:blip r:embed="rId3">
            <a:alphaModFix/>
          </a:blip>
          <a:stretch>
            <a:fillRect/>
          </a:stretch>
        </p:blipFill>
        <p:spPr>
          <a:xfrm rot="-1028871">
            <a:off x="3273099" y="4264305"/>
            <a:ext cx="526601" cy="1321643"/>
          </a:xfrm>
          <a:prstGeom prst="rect">
            <a:avLst/>
          </a:prstGeom>
          <a:noFill/>
          <a:ln>
            <a:noFill/>
          </a:ln>
        </p:spPr>
      </p:pic>
      <p:sp>
        <p:nvSpPr>
          <p:cNvPr id="451" name="Google Shape;451;p35"/>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52" name="Google Shape;452;p35"/>
          <p:cNvSpPr txBox="1"/>
          <p:nvPr>
            <p:ph idx="1" type="subTitle"/>
          </p:nvPr>
        </p:nvSpPr>
        <p:spPr>
          <a:xfrm>
            <a:off x="1421466" y="2256438"/>
            <a:ext cx="1790100" cy="452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53" name="Google Shape;453;p35"/>
          <p:cNvSpPr txBox="1"/>
          <p:nvPr>
            <p:ph idx="2" type="subTitle"/>
          </p:nvPr>
        </p:nvSpPr>
        <p:spPr>
          <a:xfrm>
            <a:off x="1421482" y="1916188"/>
            <a:ext cx="1790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54" name="Google Shape;454;p35"/>
          <p:cNvSpPr txBox="1"/>
          <p:nvPr>
            <p:ph idx="3" type="subTitle"/>
          </p:nvPr>
        </p:nvSpPr>
        <p:spPr>
          <a:xfrm>
            <a:off x="3676943" y="2256438"/>
            <a:ext cx="1790100" cy="452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55" name="Google Shape;455;p35"/>
          <p:cNvSpPr txBox="1"/>
          <p:nvPr>
            <p:ph idx="4" type="subTitle"/>
          </p:nvPr>
        </p:nvSpPr>
        <p:spPr>
          <a:xfrm>
            <a:off x="3676959" y="1916188"/>
            <a:ext cx="1790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56" name="Google Shape;456;p35"/>
          <p:cNvSpPr txBox="1"/>
          <p:nvPr>
            <p:ph idx="5" type="subTitle"/>
          </p:nvPr>
        </p:nvSpPr>
        <p:spPr>
          <a:xfrm>
            <a:off x="5932468" y="2256438"/>
            <a:ext cx="1790100" cy="452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57" name="Google Shape;457;p35"/>
          <p:cNvSpPr txBox="1"/>
          <p:nvPr>
            <p:ph idx="6" type="subTitle"/>
          </p:nvPr>
        </p:nvSpPr>
        <p:spPr>
          <a:xfrm>
            <a:off x="5932484" y="1916188"/>
            <a:ext cx="1790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58" name="Google Shape;458;p35"/>
          <p:cNvSpPr txBox="1"/>
          <p:nvPr>
            <p:ph idx="7" type="subTitle"/>
          </p:nvPr>
        </p:nvSpPr>
        <p:spPr>
          <a:xfrm>
            <a:off x="1421416" y="3948738"/>
            <a:ext cx="1790100" cy="452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59" name="Google Shape;459;p35"/>
          <p:cNvSpPr txBox="1"/>
          <p:nvPr>
            <p:ph idx="8" type="subTitle"/>
          </p:nvPr>
        </p:nvSpPr>
        <p:spPr>
          <a:xfrm>
            <a:off x="1421432" y="3608488"/>
            <a:ext cx="1790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60" name="Google Shape;460;p35"/>
          <p:cNvSpPr txBox="1"/>
          <p:nvPr>
            <p:ph idx="9" type="subTitle"/>
          </p:nvPr>
        </p:nvSpPr>
        <p:spPr>
          <a:xfrm>
            <a:off x="3676893" y="3948738"/>
            <a:ext cx="1790100" cy="452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61" name="Google Shape;461;p35"/>
          <p:cNvSpPr txBox="1"/>
          <p:nvPr>
            <p:ph idx="13" type="subTitle"/>
          </p:nvPr>
        </p:nvSpPr>
        <p:spPr>
          <a:xfrm>
            <a:off x="3676909" y="3608488"/>
            <a:ext cx="1790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62" name="Google Shape;462;p35"/>
          <p:cNvSpPr txBox="1"/>
          <p:nvPr>
            <p:ph idx="14" type="subTitle"/>
          </p:nvPr>
        </p:nvSpPr>
        <p:spPr>
          <a:xfrm>
            <a:off x="5932418" y="3948738"/>
            <a:ext cx="1790100" cy="452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63" name="Google Shape;463;p35"/>
          <p:cNvSpPr txBox="1"/>
          <p:nvPr>
            <p:ph idx="15" type="subTitle"/>
          </p:nvPr>
        </p:nvSpPr>
        <p:spPr>
          <a:xfrm>
            <a:off x="5932434" y="3608488"/>
            <a:ext cx="1790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464" name="Google Shape;464;p35"/>
          <p:cNvPicPr preferRelativeResize="0"/>
          <p:nvPr/>
        </p:nvPicPr>
        <p:blipFill>
          <a:blip r:embed="rId12">
            <a:alphaModFix/>
          </a:blip>
          <a:stretch>
            <a:fillRect/>
          </a:stretch>
        </p:blipFill>
        <p:spPr>
          <a:xfrm>
            <a:off x="4621475" y="-969275"/>
            <a:ext cx="1570949" cy="166882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465" name="Shape 465"/>
        <p:cNvGrpSpPr/>
        <p:nvPr/>
      </p:nvGrpSpPr>
      <p:grpSpPr>
        <a:xfrm>
          <a:off x="0" y="0"/>
          <a:ext cx="0" cy="0"/>
          <a:chOff x="0" y="0"/>
          <a:chExt cx="0" cy="0"/>
        </a:xfrm>
      </p:grpSpPr>
      <p:pic>
        <p:nvPicPr>
          <p:cNvPr id="466" name="Google Shape;466;p36"/>
          <p:cNvPicPr preferRelativeResize="0"/>
          <p:nvPr/>
        </p:nvPicPr>
        <p:blipFill>
          <a:blip r:embed="rId2">
            <a:alphaModFix/>
          </a:blip>
          <a:stretch>
            <a:fillRect/>
          </a:stretch>
        </p:blipFill>
        <p:spPr>
          <a:xfrm>
            <a:off x="-1721770" y="3231750"/>
            <a:ext cx="2643825" cy="2811999"/>
          </a:xfrm>
          <a:prstGeom prst="rect">
            <a:avLst/>
          </a:prstGeom>
          <a:noFill/>
          <a:ln>
            <a:noFill/>
          </a:ln>
        </p:spPr>
      </p:pic>
      <p:pic>
        <p:nvPicPr>
          <p:cNvPr id="467" name="Google Shape;467;p36"/>
          <p:cNvPicPr preferRelativeResize="0"/>
          <p:nvPr/>
        </p:nvPicPr>
        <p:blipFill>
          <a:blip r:embed="rId3">
            <a:alphaModFix/>
          </a:blip>
          <a:stretch>
            <a:fillRect/>
          </a:stretch>
        </p:blipFill>
        <p:spPr>
          <a:xfrm rot="8564053">
            <a:off x="-718469" y="2047725"/>
            <a:ext cx="1360599" cy="1516100"/>
          </a:xfrm>
          <a:prstGeom prst="rect">
            <a:avLst/>
          </a:prstGeom>
          <a:noFill/>
          <a:ln>
            <a:noFill/>
          </a:ln>
        </p:spPr>
      </p:pic>
      <p:pic>
        <p:nvPicPr>
          <p:cNvPr id="468" name="Google Shape;468;p36"/>
          <p:cNvPicPr preferRelativeResize="0"/>
          <p:nvPr/>
        </p:nvPicPr>
        <p:blipFill>
          <a:blip r:embed="rId4">
            <a:alphaModFix/>
          </a:blip>
          <a:stretch>
            <a:fillRect/>
          </a:stretch>
        </p:blipFill>
        <p:spPr>
          <a:xfrm rot="1303218">
            <a:off x="7008652" y="-1349849"/>
            <a:ext cx="2463148" cy="2618249"/>
          </a:xfrm>
          <a:prstGeom prst="rect">
            <a:avLst/>
          </a:prstGeom>
          <a:noFill/>
          <a:ln>
            <a:noFill/>
          </a:ln>
        </p:spPr>
      </p:pic>
      <p:pic>
        <p:nvPicPr>
          <p:cNvPr id="469" name="Google Shape;469;p36"/>
          <p:cNvPicPr preferRelativeResize="0"/>
          <p:nvPr/>
        </p:nvPicPr>
        <p:blipFill>
          <a:blip r:embed="rId5">
            <a:alphaModFix/>
          </a:blip>
          <a:stretch>
            <a:fillRect/>
          </a:stretch>
        </p:blipFill>
        <p:spPr>
          <a:xfrm flipH="1" rot="10800000">
            <a:off x="5891150" y="-151775"/>
            <a:ext cx="502450" cy="1261025"/>
          </a:xfrm>
          <a:prstGeom prst="rect">
            <a:avLst/>
          </a:prstGeom>
          <a:noFill/>
          <a:ln>
            <a:noFill/>
          </a:ln>
        </p:spPr>
      </p:pic>
      <p:pic>
        <p:nvPicPr>
          <p:cNvPr id="470" name="Google Shape;470;p36"/>
          <p:cNvPicPr preferRelativeResize="0"/>
          <p:nvPr/>
        </p:nvPicPr>
        <p:blipFill>
          <a:blip r:embed="rId6">
            <a:alphaModFix/>
          </a:blip>
          <a:stretch>
            <a:fillRect/>
          </a:stretch>
        </p:blipFill>
        <p:spPr>
          <a:xfrm rot="1636956">
            <a:off x="2979423" y="4369276"/>
            <a:ext cx="1587277" cy="1686179"/>
          </a:xfrm>
          <a:prstGeom prst="rect">
            <a:avLst/>
          </a:prstGeom>
          <a:noFill/>
          <a:ln>
            <a:noFill/>
          </a:ln>
        </p:spPr>
      </p:pic>
      <p:pic>
        <p:nvPicPr>
          <p:cNvPr id="471" name="Google Shape;471;p36"/>
          <p:cNvPicPr preferRelativeResize="0"/>
          <p:nvPr/>
        </p:nvPicPr>
        <p:blipFill>
          <a:blip r:embed="rId7">
            <a:alphaModFix/>
          </a:blip>
          <a:stretch>
            <a:fillRect/>
          </a:stretch>
        </p:blipFill>
        <p:spPr>
          <a:xfrm rot="9900000">
            <a:off x="7704710" y="3998526"/>
            <a:ext cx="2150927" cy="2286376"/>
          </a:xfrm>
          <a:prstGeom prst="rect">
            <a:avLst/>
          </a:prstGeom>
          <a:noFill/>
          <a:ln>
            <a:noFill/>
          </a:ln>
        </p:spPr>
      </p:pic>
      <p:pic>
        <p:nvPicPr>
          <p:cNvPr id="472" name="Google Shape;472;p36"/>
          <p:cNvPicPr preferRelativeResize="0"/>
          <p:nvPr/>
        </p:nvPicPr>
        <p:blipFill>
          <a:blip r:embed="rId8">
            <a:alphaModFix/>
          </a:blip>
          <a:stretch>
            <a:fillRect/>
          </a:stretch>
        </p:blipFill>
        <p:spPr>
          <a:xfrm>
            <a:off x="8426900" y="3024101"/>
            <a:ext cx="1821202" cy="1935874"/>
          </a:xfrm>
          <a:prstGeom prst="rect">
            <a:avLst/>
          </a:prstGeom>
          <a:noFill/>
          <a:ln>
            <a:noFill/>
          </a:ln>
        </p:spPr>
      </p:pic>
      <p:sp>
        <p:nvSpPr>
          <p:cNvPr id="473" name="Google Shape;473;p36"/>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
    <p:spTree>
      <p:nvGrpSpPr>
        <p:cNvPr id="474" name="Shape 474"/>
        <p:cNvGrpSpPr/>
        <p:nvPr/>
      </p:nvGrpSpPr>
      <p:grpSpPr>
        <a:xfrm>
          <a:off x="0" y="0"/>
          <a:ext cx="0" cy="0"/>
          <a:chOff x="0" y="0"/>
          <a:chExt cx="0" cy="0"/>
        </a:xfrm>
      </p:grpSpPr>
      <p:pic>
        <p:nvPicPr>
          <p:cNvPr id="475" name="Google Shape;475;p37"/>
          <p:cNvPicPr preferRelativeResize="0"/>
          <p:nvPr/>
        </p:nvPicPr>
        <p:blipFill>
          <a:blip r:embed="rId2">
            <a:alphaModFix/>
          </a:blip>
          <a:stretch>
            <a:fillRect/>
          </a:stretch>
        </p:blipFill>
        <p:spPr>
          <a:xfrm flipH="1">
            <a:off x="356057" y="4459448"/>
            <a:ext cx="1613468" cy="1716125"/>
          </a:xfrm>
          <a:prstGeom prst="rect">
            <a:avLst/>
          </a:prstGeom>
          <a:noFill/>
          <a:ln>
            <a:noFill/>
          </a:ln>
        </p:spPr>
      </p:pic>
      <p:pic>
        <p:nvPicPr>
          <p:cNvPr id="476" name="Google Shape;476;p37"/>
          <p:cNvPicPr preferRelativeResize="0"/>
          <p:nvPr/>
        </p:nvPicPr>
        <p:blipFill>
          <a:blip r:embed="rId3">
            <a:alphaModFix/>
          </a:blip>
          <a:stretch>
            <a:fillRect/>
          </a:stretch>
        </p:blipFill>
        <p:spPr>
          <a:xfrm>
            <a:off x="6962298" y="3983975"/>
            <a:ext cx="3144057" cy="3344026"/>
          </a:xfrm>
          <a:prstGeom prst="rect">
            <a:avLst/>
          </a:prstGeom>
          <a:noFill/>
          <a:ln>
            <a:noFill/>
          </a:ln>
        </p:spPr>
      </p:pic>
      <p:pic>
        <p:nvPicPr>
          <p:cNvPr id="477" name="Google Shape;477;p37"/>
          <p:cNvPicPr preferRelativeResize="0"/>
          <p:nvPr/>
        </p:nvPicPr>
        <p:blipFill>
          <a:blip r:embed="rId4">
            <a:alphaModFix/>
          </a:blip>
          <a:stretch>
            <a:fillRect/>
          </a:stretch>
        </p:blipFill>
        <p:spPr>
          <a:xfrm rot="4499997">
            <a:off x="8708969" y="3275721"/>
            <a:ext cx="1309381" cy="1390951"/>
          </a:xfrm>
          <a:prstGeom prst="rect">
            <a:avLst/>
          </a:prstGeom>
          <a:noFill/>
          <a:ln>
            <a:noFill/>
          </a:ln>
        </p:spPr>
      </p:pic>
      <p:pic>
        <p:nvPicPr>
          <p:cNvPr id="478" name="Google Shape;478;p37"/>
          <p:cNvPicPr preferRelativeResize="0"/>
          <p:nvPr/>
        </p:nvPicPr>
        <p:blipFill>
          <a:blip r:embed="rId5">
            <a:alphaModFix/>
          </a:blip>
          <a:stretch>
            <a:fillRect/>
          </a:stretch>
        </p:blipFill>
        <p:spPr>
          <a:xfrm rot="10800000">
            <a:off x="5241875" y="4118100"/>
            <a:ext cx="1457382" cy="1624773"/>
          </a:xfrm>
          <a:prstGeom prst="rect">
            <a:avLst/>
          </a:prstGeom>
          <a:noFill/>
          <a:ln>
            <a:noFill/>
          </a:ln>
        </p:spPr>
      </p:pic>
      <p:pic>
        <p:nvPicPr>
          <p:cNvPr id="479" name="Google Shape;479;p37"/>
          <p:cNvPicPr preferRelativeResize="0"/>
          <p:nvPr/>
        </p:nvPicPr>
        <p:blipFill>
          <a:blip r:embed="rId6">
            <a:alphaModFix/>
          </a:blip>
          <a:stretch>
            <a:fillRect/>
          </a:stretch>
        </p:blipFill>
        <p:spPr>
          <a:xfrm>
            <a:off x="1209128" y="4329200"/>
            <a:ext cx="1926534" cy="2047852"/>
          </a:xfrm>
          <a:prstGeom prst="rect">
            <a:avLst/>
          </a:prstGeom>
          <a:noFill/>
          <a:ln>
            <a:noFill/>
          </a:ln>
        </p:spPr>
      </p:pic>
      <p:pic>
        <p:nvPicPr>
          <p:cNvPr id="480" name="Google Shape;480;p37"/>
          <p:cNvPicPr preferRelativeResize="0"/>
          <p:nvPr/>
        </p:nvPicPr>
        <p:blipFill>
          <a:blip r:embed="rId7">
            <a:alphaModFix/>
          </a:blip>
          <a:stretch>
            <a:fillRect/>
          </a:stretch>
        </p:blipFill>
        <p:spPr>
          <a:xfrm>
            <a:off x="-1449650" y="1125194"/>
            <a:ext cx="2084349" cy="2215618"/>
          </a:xfrm>
          <a:prstGeom prst="rect">
            <a:avLst/>
          </a:prstGeom>
          <a:noFill/>
          <a:ln>
            <a:noFill/>
          </a:ln>
        </p:spPr>
      </p:pic>
      <p:pic>
        <p:nvPicPr>
          <p:cNvPr id="481" name="Google Shape;481;p37"/>
          <p:cNvPicPr preferRelativeResize="0"/>
          <p:nvPr/>
        </p:nvPicPr>
        <p:blipFill>
          <a:blip r:embed="rId2">
            <a:alphaModFix/>
          </a:blip>
          <a:stretch>
            <a:fillRect/>
          </a:stretch>
        </p:blipFill>
        <p:spPr>
          <a:xfrm>
            <a:off x="7094487" y="-1177875"/>
            <a:ext cx="1865289" cy="1983925"/>
          </a:xfrm>
          <a:prstGeom prst="rect">
            <a:avLst/>
          </a:prstGeom>
          <a:noFill/>
          <a:ln>
            <a:noFill/>
          </a:ln>
        </p:spPr>
      </p:pic>
      <p:pic>
        <p:nvPicPr>
          <p:cNvPr id="482" name="Google Shape;482;p37"/>
          <p:cNvPicPr preferRelativeResize="0"/>
          <p:nvPr/>
        </p:nvPicPr>
        <p:blipFill>
          <a:blip r:embed="rId8">
            <a:alphaModFix/>
          </a:blip>
          <a:stretch>
            <a:fillRect/>
          </a:stretch>
        </p:blipFill>
        <p:spPr>
          <a:xfrm>
            <a:off x="8228050" y="-345000"/>
            <a:ext cx="1715302" cy="1911351"/>
          </a:xfrm>
          <a:prstGeom prst="rect">
            <a:avLst/>
          </a:prstGeom>
          <a:noFill/>
          <a:ln>
            <a:noFill/>
          </a:ln>
        </p:spPr>
      </p:pic>
      <p:pic>
        <p:nvPicPr>
          <p:cNvPr id="483" name="Google Shape;483;p37"/>
          <p:cNvPicPr preferRelativeResize="0"/>
          <p:nvPr/>
        </p:nvPicPr>
        <p:blipFill>
          <a:blip r:embed="rId9">
            <a:alphaModFix/>
          </a:blip>
          <a:stretch>
            <a:fillRect/>
          </a:stretch>
        </p:blipFill>
        <p:spPr>
          <a:xfrm flipH="1" rot="10800000">
            <a:off x="5979375" y="-471702"/>
            <a:ext cx="636276" cy="1596902"/>
          </a:xfrm>
          <a:prstGeom prst="rect">
            <a:avLst/>
          </a:prstGeom>
          <a:noFill/>
          <a:ln>
            <a:noFill/>
          </a:ln>
        </p:spPr>
      </p:pic>
      <p:sp>
        <p:nvSpPr>
          <p:cNvPr id="484" name="Google Shape;484;p37"/>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
    <p:spTree>
      <p:nvGrpSpPr>
        <p:cNvPr id="485" name="Shape 485"/>
        <p:cNvGrpSpPr/>
        <p:nvPr/>
      </p:nvGrpSpPr>
      <p:grpSpPr>
        <a:xfrm>
          <a:off x="0" y="0"/>
          <a:ext cx="0" cy="0"/>
          <a:chOff x="0" y="0"/>
          <a:chExt cx="0" cy="0"/>
        </a:xfrm>
      </p:grpSpPr>
      <p:pic>
        <p:nvPicPr>
          <p:cNvPr id="486" name="Google Shape;486;p38"/>
          <p:cNvPicPr preferRelativeResize="0"/>
          <p:nvPr/>
        </p:nvPicPr>
        <p:blipFill>
          <a:blip r:embed="rId2">
            <a:alphaModFix/>
          </a:blip>
          <a:stretch>
            <a:fillRect/>
          </a:stretch>
        </p:blipFill>
        <p:spPr>
          <a:xfrm flipH="1">
            <a:off x="8030674" y="2729624"/>
            <a:ext cx="2714301" cy="2886949"/>
          </a:xfrm>
          <a:prstGeom prst="rect">
            <a:avLst/>
          </a:prstGeom>
          <a:noFill/>
          <a:ln>
            <a:noFill/>
          </a:ln>
        </p:spPr>
      </p:pic>
      <p:pic>
        <p:nvPicPr>
          <p:cNvPr id="487" name="Google Shape;487;p38"/>
          <p:cNvPicPr preferRelativeResize="0"/>
          <p:nvPr/>
        </p:nvPicPr>
        <p:blipFill>
          <a:blip r:embed="rId3">
            <a:alphaModFix/>
          </a:blip>
          <a:stretch>
            <a:fillRect/>
          </a:stretch>
        </p:blipFill>
        <p:spPr>
          <a:xfrm flipH="1">
            <a:off x="7553194" y="4117925"/>
            <a:ext cx="2007450" cy="2133851"/>
          </a:xfrm>
          <a:prstGeom prst="rect">
            <a:avLst/>
          </a:prstGeom>
          <a:noFill/>
          <a:ln>
            <a:noFill/>
          </a:ln>
        </p:spPr>
      </p:pic>
      <p:pic>
        <p:nvPicPr>
          <p:cNvPr id="488" name="Google Shape;488;p38"/>
          <p:cNvPicPr preferRelativeResize="0"/>
          <p:nvPr/>
        </p:nvPicPr>
        <p:blipFill>
          <a:blip r:embed="rId4">
            <a:alphaModFix/>
          </a:blip>
          <a:stretch>
            <a:fillRect/>
          </a:stretch>
        </p:blipFill>
        <p:spPr>
          <a:xfrm flipH="1">
            <a:off x="-2325363" y="1366385"/>
            <a:ext cx="3042501" cy="3236044"/>
          </a:xfrm>
          <a:prstGeom prst="rect">
            <a:avLst/>
          </a:prstGeom>
          <a:noFill/>
          <a:ln>
            <a:noFill/>
          </a:ln>
        </p:spPr>
      </p:pic>
      <p:pic>
        <p:nvPicPr>
          <p:cNvPr id="489" name="Google Shape;489;p38"/>
          <p:cNvPicPr preferRelativeResize="0"/>
          <p:nvPr/>
        </p:nvPicPr>
        <p:blipFill>
          <a:blip r:embed="rId5">
            <a:alphaModFix/>
          </a:blip>
          <a:stretch>
            <a:fillRect/>
          </a:stretch>
        </p:blipFill>
        <p:spPr>
          <a:xfrm flipH="1">
            <a:off x="190349" y="3845600"/>
            <a:ext cx="616325" cy="1546824"/>
          </a:xfrm>
          <a:prstGeom prst="rect">
            <a:avLst/>
          </a:prstGeom>
          <a:noFill/>
          <a:ln>
            <a:noFill/>
          </a:ln>
        </p:spPr>
      </p:pic>
      <p:pic>
        <p:nvPicPr>
          <p:cNvPr id="490" name="Google Shape;490;p38"/>
          <p:cNvPicPr preferRelativeResize="0"/>
          <p:nvPr/>
        </p:nvPicPr>
        <p:blipFill>
          <a:blip r:embed="rId6">
            <a:alphaModFix/>
          </a:blip>
          <a:stretch>
            <a:fillRect/>
          </a:stretch>
        </p:blipFill>
        <p:spPr>
          <a:xfrm>
            <a:off x="5515635" y="-1177875"/>
            <a:ext cx="1865289" cy="1983925"/>
          </a:xfrm>
          <a:prstGeom prst="rect">
            <a:avLst/>
          </a:prstGeom>
          <a:noFill/>
          <a:ln>
            <a:noFill/>
          </a:ln>
        </p:spPr>
      </p:pic>
      <p:pic>
        <p:nvPicPr>
          <p:cNvPr id="491" name="Google Shape;491;p38"/>
          <p:cNvPicPr preferRelativeResize="0"/>
          <p:nvPr/>
        </p:nvPicPr>
        <p:blipFill>
          <a:blip r:embed="rId7">
            <a:alphaModFix/>
          </a:blip>
          <a:stretch>
            <a:fillRect/>
          </a:stretch>
        </p:blipFill>
        <p:spPr>
          <a:xfrm>
            <a:off x="6649199" y="-345000"/>
            <a:ext cx="1715302" cy="1911351"/>
          </a:xfrm>
          <a:prstGeom prst="rect">
            <a:avLst/>
          </a:prstGeom>
          <a:noFill/>
          <a:ln>
            <a:noFill/>
          </a:ln>
        </p:spPr>
      </p:pic>
      <p:pic>
        <p:nvPicPr>
          <p:cNvPr id="492" name="Google Shape;492;p38"/>
          <p:cNvPicPr preferRelativeResize="0"/>
          <p:nvPr/>
        </p:nvPicPr>
        <p:blipFill>
          <a:blip r:embed="rId8">
            <a:alphaModFix/>
          </a:blip>
          <a:stretch>
            <a:fillRect/>
          </a:stretch>
        </p:blipFill>
        <p:spPr>
          <a:xfrm rot="994104">
            <a:off x="3542241" y="4425172"/>
            <a:ext cx="1430246" cy="1519360"/>
          </a:xfrm>
          <a:prstGeom prst="rect">
            <a:avLst/>
          </a:prstGeom>
          <a:noFill/>
          <a:ln>
            <a:noFill/>
          </a:ln>
        </p:spPr>
      </p:pic>
      <p:pic>
        <p:nvPicPr>
          <p:cNvPr id="493" name="Google Shape;493;p38"/>
          <p:cNvPicPr preferRelativeResize="0"/>
          <p:nvPr/>
        </p:nvPicPr>
        <p:blipFill>
          <a:blip r:embed="rId9">
            <a:alphaModFix/>
          </a:blip>
          <a:stretch>
            <a:fillRect/>
          </a:stretch>
        </p:blipFill>
        <p:spPr>
          <a:xfrm>
            <a:off x="7751938" y="148025"/>
            <a:ext cx="1927177" cy="2048523"/>
          </a:xfrm>
          <a:prstGeom prst="rect">
            <a:avLst/>
          </a:prstGeom>
          <a:noFill/>
          <a:ln>
            <a:noFill/>
          </a:ln>
        </p:spPr>
      </p:pic>
      <p:sp>
        <p:nvSpPr>
          <p:cNvPr id="494" name="Google Shape;494;p38"/>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8">
    <p:spTree>
      <p:nvGrpSpPr>
        <p:cNvPr id="495" name="Shape 495"/>
        <p:cNvGrpSpPr/>
        <p:nvPr/>
      </p:nvGrpSpPr>
      <p:grpSpPr>
        <a:xfrm>
          <a:off x="0" y="0"/>
          <a:ext cx="0" cy="0"/>
          <a:chOff x="0" y="0"/>
          <a:chExt cx="0" cy="0"/>
        </a:xfrm>
      </p:grpSpPr>
      <p:pic>
        <p:nvPicPr>
          <p:cNvPr id="496" name="Google Shape;496;p39"/>
          <p:cNvPicPr preferRelativeResize="0"/>
          <p:nvPr/>
        </p:nvPicPr>
        <p:blipFill>
          <a:blip r:embed="rId2">
            <a:alphaModFix/>
          </a:blip>
          <a:stretch>
            <a:fillRect/>
          </a:stretch>
        </p:blipFill>
        <p:spPr>
          <a:xfrm flipH="1" rot="-3437297">
            <a:off x="7775481" y="3878572"/>
            <a:ext cx="2390959" cy="2543036"/>
          </a:xfrm>
          <a:prstGeom prst="rect">
            <a:avLst/>
          </a:prstGeom>
          <a:noFill/>
          <a:ln>
            <a:noFill/>
          </a:ln>
        </p:spPr>
      </p:pic>
      <p:pic>
        <p:nvPicPr>
          <p:cNvPr id="497" name="Google Shape;497;p39"/>
          <p:cNvPicPr preferRelativeResize="0"/>
          <p:nvPr/>
        </p:nvPicPr>
        <p:blipFill>
          <a:blip r:embed="rId3">
            <a:alphaModFix/>
          </a:blip>
          <a:stretch>
            <a:fillRect/>
          </a:stretch>
        </p:blipFill>
        <p:spPr>
          <a:xfrm flipH="1" rot="-4226349">
            <a:off x="3182287" y="4340337"/>
            <a:ext cx="1604825" cy="1706899"/>
          </a:xfrm>
          <a:prstGeom prst="rect">
            <a:avLst/>
          </a:prstGeom>
          <a:noFill/>
          <a:ln>
            <a:noFill/>
          </a:ln>
        </p:spPr>
      </p:pic>
      <p:pic>
        <p:nvPicPr>
          <p:cNvPr id="498" name="Google Shape;498;p39"/>
          <p:cNvPicPr preferRelativeResize="0"/>
          <p:nvPr/>
        </p:nvPicPr>
        <p:blipFill>
          <a:blip r:embed="rId4">
            <a:alphaModFix/>
          </a:blip>
          <a:stretch>
            <a:fillRect/>
          </a:stretch>
        </p:blipFill>
        <p:spPr>
          <a:xfrm flipH="1" rot="10800000">
            <a:off x="3867638" y="4056510"/>
            <a:ext cx="1736688" cy="1846052"/>
          </a:xfrm>
          <a:prstGeom prst="rect">
            <a:avLst/>
          </a:prstGeom>
          <a:noFill/>
          <a:ln>
            <a:noFill/>
          </a:ln>
        </p:spPr>
      </p:pic>
      <p:pic>
        <p:nvPicPr>
          <p:cNvPr id="499" name="Google Shape;499;p39"/>
          <p:cNvPicPr preferRelativeResize="0"/>
          <p:nvPr/>
        </p:nvPicPr>
        <p:blipFill>
          <a:blip r:embed="rId5">
            <a:alphaModFix/>
          </a:blip>
          <a:stretch>
            <a:fillRect/>
          </a:stretch>
        </p:blipFill>
        <p:spPr>
          <a:xfrm flipH="1" rot="-9170197">
            <a:off x="-1193501" y="3110111"/>
            <a:ext cx="2179124" cy="2316345"/>
          </a:xfrm>
          <a:prstGeom prst="rect">
            <a:avLst/>
          </a:prstGeom>
          <a:noFill/>
          <a:ln>
            <a:noFill/>
          </a:ln>
        </p:spPr>
      </p:pic>
      <p:pic>
        <p:nvPicPr>
          <p:cNvPr id="500" name="Google Shape;500;p39"/>
          <p:cNvPicPr preferRelativeResize="0"/>
          <p:nvPr/>
        </p:nvPicPr>
        <p:blipFill>
          <a:blip r:embed="rId6">
            <a:alphaModFix/>
          </a:blip>
          <a:stretch>
            <a:fillRect/>
          </a:stretch>
        </p:blipFill>
        <p:spPr>
          <a:xfrm rot="-1028870">
            <a:off x="1206278" y="4108607"/>
            <a:ext cx="568697" cy="1427277"/>
          </a:xfrm>
          <a:prstGeom prst="rect">
            <a:avLst/>
          </a:prstGeom>
          <a:noFill/>
          <a:ln>
            <a:noFill/>
          </a:ln>
        </p:spPr>
      </p:pic>
      <p:pic>
        <p:nvPicPr>
          <p:cNvPr id="501" name="Google Shape;501;p39"/>
          <p:cNvPicPr preferRelativeResize="0"/>
          <p:nvPr/>
        </p:nvPicPr>
        <p:blipFill>
          <a:blip r:embed="rId7">
            <a:alphaModFix/>
          </a:blip>
          <a:stretch>
            <a:fillRect/>
          </a:stretch>
        </p:blipFill>
        <p:spPr>
          <a:xfrm flipH="1" rot="10800000">
            <a:off x="8252100" y="2803164"/>
            <a:ext cx="1927177" cy="2048523"/>
          </a:xfrm>
          <a:prstGeom prst="rect">
            <a:avLst/>
          </a:prstGeom>
          <a:noFill/>
          <a:ln>
            <a:noFill/>
          </a:ln>
        </p:spPr>
      </p:pic>
      <p:pic>
        <p:nvPicPr>
          <p:cNvPr id="502" name="Google Shape;502;p39"/>
          <p:cNvPicPr preferRelativeResize="0"/>
          <p:nvPr/>
        </p:nvPicPr>
        <p:blipFill>
          <a:blip r:embed="rId8">
            <a:alphaModFix/>
          </a:blip>
          <a:stretch>
            <a:fillRect/>
          </a:stretch>
        </p:blipFill>
        <p:spPr>
          <a:xfrm>
            <a:off x="8179024" y="-398500"/>
            <a:ext cx="2204251" cy="2343050"/>
          </a:xfrm>
          <a:prstGeom prst="rect">
            <a:avLst/>
          </a:prstGeom>
          <a:noFill/>
          <a:ln>
            <a:noFill/>
          </a:ln>
        </p:spPr>
      </p:pic>
      <p:pic>
        <p:nvPicPr>
          <p:cNvPr id="503" name="Google Shape;503;p39"/>
          <p:cNvPicPr preferRelativeResize="0"/>
          <p:nvPr/>
        </p:nvPicPr>
        <p:blipFill>
          <a:blip r:embed="rId9">
            <a:alphaModFix/>
          </a:blip>
          <a:stretch>
            <a:fillRect/>
          </a:stretch>
        </p:blipFill>
        <p:spPr>
          <a:xfrm>
            <a:off x="7193198" y="-618600"/>
            <a:ext cx="1378428" cy="1525423"/>
          </a:xfrm>
          <a:prstGeom prst="rect">
            <a:avLst/>
          </a:prstGeom>
          <a:noFill/>
          <a:ln>
            <a:noFill/>
          </a:ln>
        </p:spPr>
      </p:pic>
      <p:pic>
        <p:nvPicPr>
          <p:cNvPr id="504" name="Google Shape;504;p39"/>
          <p:cNvPicPr preferRelativeResize="0"/>
          <p:nvPr/>
        </p:nvPicPr>
        <p:blipFill>
          <a:blip r:embed="rId10">
            <a:alphaModFix/>
          </a:blip>
          <a:stretch>
            <a:fillRect/>
          </a:stretch>
        </p:blipFill>
        <p:spPr>
          <a:xfrm flipH="1">
            <a:off x="-1024209" y="445025"/>
            <a:ext cx="1771176" cy="1882698"/>
          </a:xfrm>
          <a:prstGeom prst="rect">
            <a:avLst/>
          </a:prstGeom>
          <a:noFill/>
          <a:ln>
            <a:noFill/>
          </a:ln>
        </p:spPr>
      </p:pic>
      <p:sp>
        <p:nvSpPr>
          <p:cNvPr id="505" name="Google Shape;505;p39"/>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9">
    <p:spTree>
      <p:nvGrpSpPr>
        <p:cNvPr id="506" name="Shape 506"/>
        <p:cNvGrpSpPr/>
        <p:nvPr/>
      </p:nvGrpSpPr>
      <p:grpSpPr>
        <a:xfrm>
          <a:off x="0" y="0"/>
          <a:ext cx="0" cy="0"/>
          <a:chOff x="0" y="0"/>
          <a:chExt cx="0" cy="0"/>
        </a:xfrm>
      </p:grpSpPr>
      <p:pic>
        <p:nvPicPr>
          <p:cNvPr id="507" name="Google Shape;507;p40"/>
          <p:cNvPicPr preferRelativeResize="0"/>
          <p:nvPr/>
        </p:nvPicPr>
        <p:blipFill>
          <a:blip r:embed="rId2">
            <a:alphaModFix/>
          </a:blip>
          <a:stretch>
            <a:fillRect/>
          </a:stretch>
        </p:blipFill>
        <p:spPr>
          <a:xfrm flipH="1">
            <a:off x="-1974966" y="2304450"/>
            <a:ext cx="2714301" cy="2885244"/>
          </a:xfrm>
          <a:prstGeom prst="rect">
            <a:avLst/>
          </a:prstGeom>
          <a:noFill/>
          <a:ln>
            <a:noFill/>
          </a:ln>
        </p:spPr>
      </p:pic>
      <p:pic>
        <p:nvPicPr>
          <p:cNvPr id="508" name="Google Shape;508;p40"/>
          <p:cNvPicPr preferRelativeResize="0"/>
          <p:nvPr/>
        </p:nvPicPr>
        <p:blipFill>
          <a:blip r:embed="rId3">
            <a:alphaModFix/>
          </a:blip>
          <a:stretch>
            <a:fillRect/>
          </a:stretch>
        </p:blipFill>
        <p:spPr>
          <a:xfrm flipH="1" rot="-6299999">
            <a:off x="8457" y="4428150"/>
            <a:ext cx="1737781" cy="1846051"/>
          </a:xfrm>
          <a:prstGeom prst="rect">
            <a:avLst/>
          </a:prstGeom>
          <a:noFill/>
          <a:ln>
            <a:noFill/>
          </a:ln>
        </p:spPr>
      </p:pic>
      <p:pic>
        <p:nvPicPr>
          <p:cNvPr id="509" name="Google Shape;509;p40"/>
          <p:cNvPicPr preferRelativeResize="0"/>
          <p:nvPr/>
        </p:nvPicPr>
        <p:blipFill>
          <a:blip r:embed="rId4">
            <a:alphaModFix/>
          </a:blip>
          <a:stretch>
            <a:fillRect/>
          </a:stretch>
        </p:blipFill>
        <p:spPr>
          <a:xfrm>
            <a:off x="8404675" y="2304451"/>
            <a:ext cx="2509100" cy="2668700"/>
          </a:xfrm>
          <a:prstGeom prst="rect">
            <a:avLst/>
          </a:prstGeom>
          <a:noFill/>
          <a:ln>
            <a:noFill/>
          </a:ln>
        </p:spPr>
      </p:pic>
      <p:pic>
        <p:nvPicPr>
          <p:cNvPr id="510" name="Google Shape;510;p40"/>
          <p:cNvPicPr preferRelativeResize="0"/>
          <p:nvPr/>
        </p:nvPicPr>
        <p:blipFill>
          <a:blip r:embed="rId5">
            <a:alphaModFix/>
          </a:blip>
          <a:stretch>
            <a:fillRect/>
          </a:stretch>
        </p:blipFill>
        <p:spPr>
          <a:xfrm>
            <a:off x="7621050" y="3641988"/>
            <a:ext cx="901001" cy="2261325"/>
          </a:xfrm>
          <a:prstGeom prst="rect">
            <a:avLst/>
          </a:prstGeom>
          <a:noFill/>
          <a:ln>
            <a:noFill/>
          </a:ln>
        </p:spPr>
      </p:pic>
      <p:pic>
        <p:nvPicPr>
          <p:cNvPr id="511" name="Google Shape;511;p40"/>
          <p:cNvPicPr preferRelativeResize="0"/>
          <p:nvPr/>
        </p:nvPicPr>
        <p:blipFill>
          <a:blip r:embed="rId6">
            <a:alphaModFix/>
          </a:blip>
          <a:stretch>
            <a:fillRect/>
          </a:stretch>
        </p:blipFill>
        <p:spPr>
          <a:xfrm>
            <a:off x="5843762" y="-1177875"/>
            <a:ext cx="1865289" cy="1983925"/>
          </a:xfrm>
          <a:prstGeom prst="rect">
            <a:avLst/>
          </a:prstGeom>
          <a:noFill/>
          <a:ln>
            <a:noFill/>
          </a:ln>
        </p:spPr>
      </p:pic>
      <p:pic>
        <p:nvPicPr>
          <p:cNvPr id="512" name="Google Shape;512;p40"/>
          <p:cNvPicPr preferRelativeResize="0"/>
          <p:nvPr/>
        </p:nvPicPr>
        <p:blipFill>
          <a:blip r:embed="rId7">
            <a:alphaModFix/>
          </a:blip>
          <a:stretch>
            <a:fillRect/>
          </a:stretch>
        </p:blipFill>
        <p:spPr>
          <a:xfrm>
            <a:off x="8228050" y="-345000"/>
            <a:ext cx="1715302" cy="1911351"/>
          </a:xfrm>
          <a:prstGeom prst="rect">
            <a:avLst/>
          </a:prstGeom>
          <a:noFill/>
          <a:ln>
            <a:noFill/>
          </a:ln>
        </p:spPr>
      </p:pic>
      <p:pic>
        <p:nvPicPr>
          <p:cNvPr id="513" name="Google Shape;513;p40"/>
          <p:cNvPicPr preferRelativeResize="0"/>
          <p:nvPr/>
        </p:nvPicPr>
        <p:blipFill>
          <a:blip r:embed="rId8">
            <a:alphaModFix/>
          </a:blip>
          <a:stretch>
            <a:fillRect/>
          </a:stretch>
        </p:blipFill>
        <p:spPr>
          <a:xfrm rot="5147466">
            <a:off x="3353587" y="4288898"/>
            <a:ext cx="2575225" cy="2737401"/>
          </a:xfrm>
          <a:prstGeom prst="rect">
            <a:avLst/>
          </a:prstGeom>
          <a:noFill/>
          <a:ln>
            <a:noFill/>
          </a:ln>
        </p:spPr>
      </p:pic>
      <p:sp>
        <p:nvSpPr>
          <p:cNvPr id="514" name="Google Shape;514;p40"/>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 name="Shape 42"/>
        <p:cNvGrpSpPr/>
        <p:nvPr/>
      </p:nvGrpSpPr>
      <p:grpSpPr>
        <a:xfrm>
          <a:off x="0" y="0"/>
          <a:ext cx="0" cy="0"/>
          <a:chOff x="0" y="0"/>
          <a:chExt cx="0" cy="0"/>
        </a:xfrm>
      </p:grpSpPr>
      <p:pic>
        <p:nvPicPr>
          <p:cNvPr id="43" name="Google Shape;43;p5"/>
          <p:cNvPicPr preferRelativeResize="0"/>
          <p:nvPr/>
        </p:nvPicPr>
        <p:blipFill>
          <a:blip r:embed="rId2">
            <a:alphaModFix/>
          </a:blip>
          <a:stretch>
            <a:fillRect/>
          </a:stretch>
        </p:blipFill>
        <p:spPr>
          <a:xfrm>
            <a:off x="8079875" y="1747885"/>
            <a:ext cx="3042501" cy="3236044"/>
          </a:xfrm>
          <a:prstGeom prst="rect">
            <a:avLst/>
          </a:prstGeom>
          <a:noFill/>
          <a:ln>
            <a:noFill/>
          </a:ln>
        </p:spPr>
      </p:pic>
      <p:pic>
        <p:nvPicPr>
          <p:cNvPr id="44" name="Google Shape;44;p5"/>
          <p:cNvPicPr preferRelativeResize="0"/>
          <p:nvPr/>
        </p:nvPicPr>
        <p:blipFill>
          <a:blip r:embed="rId3">
            <a:alphaModFix/>
          </a:blip>
          <a:stretch>
            <a:fillRect/>
          </a:stretch>
        </p:blipFill>
        <p:spPr>
          <a:xfrm>
            <a:off x="7807075" y="3316125"/>
            <a:ext cx="901001" cy="2261325"/>
          </a:xfrm>
          <a:prstGeom prst="rect">
            <a:avLst/>
          </a:prstGeom>
          <a:noFill/>
          <a:ln>
            <a:noFill/>
          </a:ln>
        </p:spPr>
      </p:pic>
      <p:pic>
        <p:nvPicPr>
          <p:cNvPr id="45" name="Google Shape;45;p5"/>
          <p:cNvPicPr preferRelativeResize="0"/>
          <p:nvPr/>
        </p:nvPicPr>
        <p:blipFill>
          <a:blip r:embed="rId4">
            <a:alphaModFix/>
          </a:blip>
          <a:stretch>
            <a:fillRect/>
          </a:stretch>
        </p:blipFill>
        <p:spPr>
          <a:xfrm>
            <a:off x="-1260225" y="1931107"/>
            <a:ext cx="2084349" cy="2215618"/>
          </a:xfrm>
          <a:prstGeom prst="rect">
            <a:avLst/>
          </a:prstGeom>
          <a:noFill/>
          <a:ln>
            <a:noFill/>
          </a:ln>
        </p:spPr>
      </p:pic>
      <p:pic>
        <p:nvPicPr>
          <p:cNvPr id="46" name="Google Shape;46;p5"/>
          <p:cNvPicPr preferRelativeResize="0"/>
          <p:nvPr/>
        </p:nvPicPr>
        <p:blipFill>
          <a:blip r:embed="rId5">
            <a:alphaModFix/>
          </a:blip>
          <a:stretch>
            <a:fillRect/>
          </a:stretch>
        </p:blipFill>
        <p:spPr>
          <a:xfrm rot="1147741">
            <a:off x="-365164" y="3933524"/>
            <a:ext cx="1611883" cy="1713375"/>
          </a:xfrm>
          <a:prstGeom prst="rect">
            <a:avLst/>
          </a:prstGeom>
          <a:noFill/>
          <a:ln>
            <a:noFill/>
          </a:ln>
        </p:spPr>
      </p:pic>
      <p:pic>
        <p:nvPicPr>
          <p:cNvPr id="47" name="Google Shape;47;p5"/>
          <p:cNvPicPr preferRelativeResize="0"/>
          <p:nvPr/>
        </p:nvPicPr>
        <p:blipFill>
          <a:blip r:embed="rId6">
            <a:alphaModFix/>
          </a:blip>
          <a:stretch>
            <a:fillRect/>
          </a:stretch>
        </p:blipFill>
        <p:spPr>
          <a:xfrm>
            <a:off x="7094487" y="-1177875"/>
            <a:ext cx="1865289" cy="1983925"/>
          </a:xfrm>
          <a:prstGeom prst="rect">
            <a:avLst/>
          </a:prstGeom>
          <a:noFill/>
          <a:ln>
            <a:noFill/>
          </a:ln>
        </p:spPr>
      </p:pic>
      <p:pic>
        <p:nvPicPr>
          <p:cNvPr id="48" name="Google Shape;48;p5"/>
          <p:cNvPicPr preferRelativeResize="0"/>
          <p:nvPr/>
        </p:nvPicPr>
        <p:blipFill>
          <a:blip r:embed="rId7">
            <a:alphaModFix/>
          </a:blip>
          <a:stretch>
            <a:fillRect/>
          </a:stretch>
        </p:blipFill>
        <p:spPr>
          <a:xfrm>
            <a:off x="8228050" y="-345000"/>
            <a:ext cx="1715302" cy="1911351"/>
          </a:xfrm>
          <a:prstGeom prst="rect">
            <a:avLst/>
          </a:prstGeom>
          <a:noFill/>
          <a:ln>
            <a:noFill/>
          </a:ln>
        </p:spPr>
      </p:pic>
      <p:pic>
        <p:nvPicPr>
          <p:cNvPr id="49" name="Google Shape;49;p5"/>
          <p:cNvPicPr preferRelativeResize="0"/>
          <p:nvPr/>
        </p:nvPicPr>
        <p:blipFill>
          <a:blip r:embed="rId8">
            <a:alphaModFix/>
          </a:blip>
          <a:stretch>
            <a:fillRect/>
          </a:stretch>
        </p:blipFill>
        <p:spPr>
          <a:xfrm>
            <a:off x="-671949" y="1045950"/>
            <a:ext cx="1761850" cy="1872785"/>
          </a:xfrm>
          <a:prstGeom prst="rect">
            <a:avLst/>
          </a:prstGeom>
          <a:noFill/>
          <a:ln>
            <a:noFill/>
          </a:ln>
        </p:spPr>
      </p:pic>
      <p:pic>
        <p:nvPicPr>
          <p:cNvPr id="50" name="Google Shape;50;p5"/>
          <p:cNvPicPr preferRelativeResize="0"/>
          <p:nvPr/>
        </p:nvPicPr>
        <p:blipFill>
          <a:blip r:embed="rId9">
            <a:alphaModFix/>
          </a:blip>
          <a:stretch>
            <a:fillRect/>
          </a:stretch>
        </p:blipFill>
        <p:spPr>
          <a:xfrm rot="994104">
            <a:off x="4519141" y="4319109"/>
            <a:ext cx="1430246" cy="1519360"/>
          </a:xfrm>
          <a:prstGeom prst="rect">
            <a:avLst/>
          </a:prstGeom>
          <a:noFill/>
          <a:ln>
            <a:noFill/>
          </a:ln>
        </p:spPr>
      </p:pic>
      <p:pic>
        <p:nvPicPr>
          <p:cNvPr id="51" name="Google Shape;51;p5"/>
          <p:cNvPicPr preferRelativeResize="0"/>
          <p:nvPr/>
        </p:nvPicPr>
        <p:blipFill>
          <a:blip r:embed="rId10">
            <a:alphaModFix/>
          </a:blip>
          <a:stretch>
            <a:fillRect/>
          </a:stretch>
        </p:blipFill>
        <p:spPr>
          <a:xfrm rot="10800000">
            <a:off x="2887773" y="4187249"/>
            <a:ext cx="1514902" cy="1676450"/>
          </a:xfrm>
          <a:prstGeom prst="rect">
            <a:avLst/>
          </a:prstGeom>
          <a:noFill/>
          <a:ln>
            <a:noFill/>
          </a:ln>
        </p:spPr>
      </p:pic>
      <p:sp>
        <p:nvSpPr>
          <p:cNvPr id="52" name="Google Shape;52;p5"/>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53" name="Google Shape;53;p5"/>
          <p:cNvSpPr txBox="1"/>
          <p:nvPr>
            <p:ph idx="1" type="subTitle"/>
          </p:nvPr>
        </p:nvSpPr>
        <p:spPr>
          <a:xfrm>
            <a:off x="1950738" y="2777110"/>
            <a:ext cx="2067600" cy="8925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4" name="Google Shape;54;p5"/>
          <p:cNvSpPr txBox="1"/>
          <p:nvPr>
            <p:ph idx="2" type="subTitle"/>
          </p:nvPr>
        </p:nvSpPr>
        <p:spPr>
          <a:xfrm>
            <a:off x="1950738" y="2436853"/>
            <a:ext cx="20676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 name="Google Shape;55;p5"/>
          <p:cNvSpPr txBox="1"/>
          <p:nvPr>
            <p:ph idx="3" type="subTitle"/>
          </p:nvPr>
        </p:nvSpPr>
        <p:spPr>
          <a:xfrm>
            <a:off x="5125663" y="2777100"/>
            <a:ext cx="2067600" cy="8925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6" name="Google Shape;56;p5"/>
          <p:cNvSpPr txBox="1"/>
          <p:nvPr>
            <p:ph idx="4" type="subTitle"/>
          </p:nvPr>
        </p:nvSpPr>
        <p:spPr>
          <a:xfrm>
            <a:off x="5125663" y="2436850"/>
            <a:ext cx="20676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0">
    <p:spTree>
      <p:nvGrpSpPr>
        <p:cNvPr id="515" name="Shape 515"/>
        <p:cNvGrpSpPr/>
        <p:nvPr/>
      </p:nvGrpSpPr>
      <p:grpSpPr>
        <a:xfrm>
          <a:off x="0" y="0"/>
          <a:ext cx="0" cy="0"/>
          <a:chOff x="0" y="0"/>
          <a:chExt cx="0" cy="0"/>
        </a:xfrm>
      </p:grpSpPr>
      <p:pic>
        <p:nvPicPr>
          <p:cNvPr id="516" name="Google Shape;516;p41"/>
          <p:cNvPicPr preferRelativeResize="0"/>
          <p:nvPr/>
        </p:nvPicPr>
        <p:blipFill>
          <a:blip r:embed="rId2">
            <a:alphaModFix/>
          </a:blip>
          <a:stretch>
            <a:fillRect/>
          </a:stretch>
        </p:blipFill>
        <p:spPr>
          <a:xfrm rot="-9899999">
            <a:off x="-1074133" y="3181176"/>
            <a:ext cx="1672025" cy="1776197"/>
          </a:xfrm>
          <a:prstGeom prst="rect">
            <a:avLst/>
          </a:prstGeom>
          <a:noFill/>
          <a:ln>
            <a:noFill/>
          </a:ln>
        </p:spPr>
      </p:pic>
      <p:pic>
        <p:nvPicPr>
          <p:cNvPr id="517" name="Google Shape;517;p41"/>
          <p:cNvPicPr preferRelativeResize="0"/>
          <p:nvPr/>
        </p:nvPicPr>
        <p:blipFill>
          <a:blip r:embed="rId3">
            <a:alphaModFix/>
          </a:blip>
          <a:stretch>
            <a:fillRect/>
          </a:stretch>
        </p:blipFill>
        <p:spPr>
          <a:xfrm>
            <a:off x="6398006" y="4133450"/>
            <a:ext cx="2714301" cy="2885244"/>
          </a:xfrm>
          <a:prstGeom prst="rect">
            <a:avLst/>
          </a:prstGeom>
          <a:noFill/>
          <a:ln>
            <a:noFill/>
          </a:ln>
        </p:spPr>
      </p:pic>
      <p:pic>
        <p:nvPicPr>
          <p:cNvPr id="518" name="Google Shape;518;p41"/>
          <p:cNvPicPr preferRelativeResize="0"/>
          <p:nvPr/>
        </p:nvPicPr>
        <p:blipFill>
          <a:blip r:embed="rId4">
            <a:alphaModFix/>
          </a:blip>
          <a:stretch>
            <a:fillRect/>
          </a:stretch>
        </p:blipFill>
        <p:spPr>
          <a:xfrm>
            <a:off x="8220374" y="-255225"/>
            <a:ext cx="1838098" cy="1953843"/>
          </a:xfrm>
          <a:prstGeom prst="rect">
            <a:avLst/>
          </a:prstGeom>
          <a:noFill/>
          <a:ln>
            <a:noFill/>
          </a:ln>
        </p:spPr>
      </p:pic>
      <p:pic>
        <p:nvPicPr>
          <p:cNvPr id="519" name="Google Shape;519;p41"/>
          <p:cNvPicPr preferRelativeResize="0"/>
          <p:nvPr/>
        </p:nvPicPr>
        <p:blipFill>
          <a:blip r:embed="rId5">
            <a:alphaModFix/>
          </a:blip>
          <a:stretch>
            <a:fillRect/>
          </a:stretch>
        </p:blipFill>
        <p:spPr>
          <a:xfrm flipH="1">
            <a:off x="7657763" y="-654750"/>
            <a:ext cx="1823151" cy="1937946"/>
          </a:xfrm>
          <a:prstGeom prst="rect">
            <a:avLst/>
          </a:prstGeom>
          <a:noFill/>
          <a:ln>
            <a:noFill/>
          </a:ln>
        </p:spPr>
      </p:pic>
      <p:pic>
        <p:nvPicPr>
          <p:cNvPr id="520" name="Google Shape;520;p41"/>
          <p:cNvPicPr preferRelativeResize="0"/>
          <p:nvPr/>
        </p:nvPicPr>
        <p:blipFill>
          <a:blip r:embed="rId6">
            <a:alphaModFix/>
          </a:blip>
          <a:stretch>
            <a:fillRect/>
          </a:stretch>
        </p:blipFill>
        <p:spPr>
          <a:xfrm flipH="1">
            <a:off x="2117432" y="4459448"/>
            <a:ext cx="1613468" cy="1716125"/>
          </a:xfrm>
          <a:prstGeom prst="rect">
            <a:avLst/>
          </a:prstGeom>
          <a:noFill/>
          <a:ln>
            <a:noFill/>
          </a:ln>
        </p:spPr>
      </p:pic>
      <p:pic>
        <p:nvPicPr>
          <p:cNvPr id="521" name="Google Shape;521;p41"/>
          <p:cNvPicPr preferRelativeResize="0"/>
          <p:nvPr/>
        </p:nvPicPr>
        <p:blipFill>
          <a:blip r:embed="rId7">
            <a:alphaModFix/>
          </a:blip>
          <a:stretch>
            <a:fillRect/>
          </a:stretch>
        </p:blipFill>
        <p:spPr>
          <a:xfrm>
            <a:off x="2970503" y="4329200"/>
            <a:ext cx="1926534" cy="2047852"/>
          </a:xfrm>
          <a:prstGeom prst="rect">
            <a:avLst/>
          </a:prstGeom>
          <a:noFill/>
          <a:ln>
            <a:noFill/>
          </a:ln>
        </p:spPr>
      </p:pic>
      <p:pic>
        <p:nvPicPr>
          <p:cNvPr id="522" name="Google Shape;522;p41"/>
          <p:cNvPicPr preferRelativeResize="0"/>
          <p:nvPr/>
        </p:nvPicPr>
        <p:blipFill>
          <a:blip r:embed="rId8">
            <a:alphaModFix/>
          </a:blip>
          <a:stretch>
            <a:fillRect/>
          </a:stretch>
        </p:blipFill>
        <p:spPr>
          <a:xfrm flipH="1" rot="10800000">
            <a:off x="-1319576" y="-133752"/>
            <a:ext cx="1926526" cy="2047827"/>
          </a:xfrm>
          <a:prstGeom prst="rect">
            <a:avLst/>
          </a:prstGeom>
          <a:noFill/>
          <a:ln>
            <a:noFill/>
          </a:ln>
        </p:spPr>
      </p:pic>
      <p:pic>
        <p:nvPicPr>
          <p:cNvPr id="523" name="Google Shape;523;p41"/>
          <p:cNvPicPr preferRelativeResize="0"/>
          <p:nvPr/>
        </p:nvPicPr>
        <p:blipFill>
          <a:blip r:embed="rId9">
            <a:alphaModFix/>
          </a:blip>
          <a:stretch>
            <a:fillRect/>
          </a:stretch>
        </p:blipFill>
        <p:spPr>
          <a:xfrm flipH="1" rot="10800000">
            <a:off x="-481049" y="1157402"/>
            <a:ext cx="1050901" cy="1116350"/>
          </a:xfrm>
          <a:prstGeom prst="rect">
            <a:avLst/>
          </a:prstGeom>
          <a:noFill/>
          <a:ln>
            <a:noFill/>
          </a:ln>
        </p:spPr>
      </p:pic>
      <p:pic>
        <p:nvPicPr>
          <p:cNvPr id="524" name="Google Shape;524;p41"/>
          <p:cNvPicPr preferRelativeResize="0"/>
          <p:nvPr/>
        </p:nvPicPr>
        <p:blipFill>
          <a:blip r:embed="rId10">
            <a:alphaModFix/>
          </a:blip>
          <a:stretch>
            <a:fillRect/>
          </a:stretch>
        </p:blipFill>
        <p:spPr>
          <a:xfrm rot="10800000">
            <a:off x="7733227" y="3752175"/>
            <a:ext cx="1387349" cy="1535325"/>
          </a:xfrm>
          <a:prstGeom prst="rect">
            <a:avLst/>
          </a:prstGeom>
          <a:noFill/>
          <a:ln>
            <a:noFill/>
          </a:ln>
        </p:spPr>
      </p:pic>
      <p:sp>
        <p:nvSpPr>
          <p:cNvPr id="525" name="Google Shape;525;p41"/>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1">
    <p:spTree>
      <p:nvGrpSpPr>
        <p:cNvPr id="526" name="Shape 526"/>
        <p:cNvGrpSpPr/>
        <p:nvPr/>
      </p:nvGrpSpPr>
      <p:grpSpPr>
        <a:xfrm>
          <a:off x="0" y="0"/>
          <a:ext cx="0" cy="0"/>
          <a:chOff x="0" y="0"/>
          <a:chExt cx="0" cy="0"/>
        </a:xfrm>
      </p:grpSpPr>
      <p:pic>
        <p:nvPicPr>
          <p:cNvPr id="527" name="Google Shape;527;p42"/>
          <p:cNvPicPr preferRelativeResize="0"/>
          <p:nvPr/>
        </p:nvPicPr>
        <p:blipFill>
          <a:blip r:embed="rId2">
            <a:alphaModFix/>
          </a:blip>
          <a:stretch>
            <a:fillRect/>
          </a:stretch>
        </p:blipFill>
        <p:spPr>
          <a:xfrm>
            <a:off x="-1721770" y="3231750"/>
            <a:ext cx="2643825" cy="2811999"/>
          </a:xfrm>
          <a:prstGeom prst="rect">
            <a:avLst/>
          </a:prstGeom>
          <a:noFill/>
          <a:ln>
            <a:noFill/>
          </a:ln>
        </p:spPr>
      </p:pic>
      <p:pic>
        <p:nvPicPr>
          <p:cNvPr id="528" name="Google Shape;528;p42"/>
          <p:cNvPicPr preferRelativeResize="0"/>
          <p:nvPr/>
        </p:nvPicPr>
        <p:blipFill>
          <a:blip r:embed="rId3">
            <a:alphaModFix/>
          </a:blip>
          <a:stretch>
            <a:fillRect/>
          </a:stretch>
        </p:blipFill>
        <p:spPr>
          <a:xfrm rot="8564053">
            <a:off x="-718469" y="2047725"/>
            <a:ext cx="1360599" cy="1516100"/>
          </a:xfrm>
          <a:prstGeom prst="rect">
            <a:avLst/>
          </a:prstGeom>
          <a:noFill/>
          <a:ln>
            <a:noFill/>
          </a:ln>
        </p:spPr>
      </p:pic>
      <p:pic>
        <p:nvPicPr>
          <p:cNvPr id="529" name="Google Shape;529;p42"/>
          <p:cNvPicPr preferRelativeResize="0"/>
          <p:nvPr/>
        </p:nvPicPr>
        <p:blipFill>
          <a:blip r:embed="rId4">
            <a:alphaModFix/>
          </a:blip>
          <a:stretch>
            <a:fillRect/>
          </a:stretch>
        </p:blipFill>
        <p:spPr>
          <a:xfrm rot="1303218">
            <a:off x="7534127" y="-1349849"/>
            <a:ext cx="2463148" cy="2618249"/>
          </a:xfrm>
          <a:prstGeom prst="rect">
            <a:avLst/>
          </a:prstGeom>
          <a:noFill/>
          <a:ln>
            <a:noFill/>
          </a:ln>
        </p:spPr>
      </p:pic>
      <p:pic>
        <p:nvPicPr>
          <p:cNvPr id="530" name="Google Shape;530;p42"/>
          <p:cNvPicPr preferRelativeResize="0"/>
          <p:nvPr/>
        </p:nvPicPr>
        <p:blipFill>
          <a:blip r:embed="rId5">
            <a:alphaModFix/>
          </a:blip>
          <a:stretch>
            <a:fillRect/>
          </a:stretch>
        </p:blipFill>
        <p:spPr>
          <a:xfrm flipH="1" rot="10800000">
            <a:off x="6801475" y="-151775"/>
            <a:ext cx="502450" cy="1261025"/>
          </a:xfrm>
          <a:prstGeom prst="rect">
            <a:avLst/>
          </a:prstGeom>
          <a:noFill/>
          <a:ln>
            <a:noFill/>
          </a:ln>
        </p:spPr>
      </p:pic>
      <p:pic>
        <p:nvPicPr>
          <p:cNvPr id="531" name="Google Shape;531;p42"/>
          <p:cNvPicPr preferRelativeResize="0"/>
          <p:nvPr/>
        </p:nvPicPr>
        <p:blipFill>
          <a:blip r:embed="rId6">
            <a:alphaModFix/>
          </a:blip>
          <a:stretch>
            <a:fillRect/>
          </a:stretch>
        </p:blipFill>
        <p:spPr>
          <a:xfrm>
            <a:off x="7688873" y="3820988"/>
            <a:ext cx="3104024" cy="3299475"/>
          </a:xfrm>
          <a:prstGeom prst="rect">
            <a:avLst/>
          </a:prstGeom>
          <a:noFill/>
          <a:ln>
            <a:noFill/>
          </a:ln>
        </p:spPr>
      </p:pic>
      <p:pic>
        <p:nvPicPr>
          <p:cNvPr id="532" name="Google Shape;532;p42"/>
          <p:cNvPicPr preferRelativeResize="0"/>
          <p:nvPr/>
        </p:nvPicPr>
        <p:blipFill>
          <a:blip r:embed="rId7">
            <a:alphaModFix/>
          </a:blip>
          <a:stretch>
            <a:fillRect/>
          </a:stretch>
        </p:blipFill>
        <p:spPr>
          <a:xfrm flipH="1">
            <a:off x="4116751" y="3960925"/>
            <a:ext cx="2524225" cy="2684775"/>
          </a:xfrm>
          <a:prstGeom prst="rect">
            <a:avLst/>
          </a:prstGeom>
          <a:noFill/>
          <a:ln>
            <a:noFill/>
          </a:ln>
        </p:spPr>
      </p:pic>
      <p:pic>
        <p:nvPicPr>
          <p:cNvPr id="533" name="Google Shape;533;p42"/>
          <p:cNvPicPr preferRelativeResize="0"/>
          <p:nvPr/>
        </p:nvPicPr>
        <p:blipFill>
          <a:blip r:embed="rId8">
            <a:alphaModFix/>
          </a:blip>
          <a:stretch>
            <a:fillRect/>
          </a:stretch>
        </p:blipFill>
        <p:spPr>
          <a:xfrm flipH="1">
            <a:off x="3130913" y="4092575"/>
            <a:ext cx="1670326" cy="1775527"/>
          </a:xfrm>
          <a:prstGeom prst="rect">
            <a:avLst/>
          </a:prstGeom>
          <a:noFill/>
          <a:ln>
            <a:noFill/>
          </a:ln>
        </p:spPr>
      </p:pic>
      <p:pic>
        <p:nvPicPr>
          <p:cNvPr id="534" name="Google Shape;534;p42"/>
          <p:cNvPicPr preferRelativeResize="0"/>
          <p:nvPr/>
        </p:nvPicPr>
        <p:blipFill>
          <a:blip r:embed="rId9">
            <a:alphaModFix/>
          </a:blip>
          <a:stretch>
            <a:fillRect/>
          </a:stretch>
        </p:blipFill>
        <p:spPr>
          <a:xfrm rot="6299999">
            <a:off x="8408952" y="2046925"/>
            <a:ext cx="1737781" cy="1846051"/>
          </a:xfrm>
          <a:prstGeom prst="rect">
            <a:avLst/>
          </a:prstGeom>
          <a:noFill/>
          <a:ln>
            <a:noFill/>
          </a:ln>
        </p:spPr>
      </p:pic>
      <p:sp>
        <p:nvSpPr>
          <p:cNvPr id="535" name="Google Shape;535;p42"/>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1_1">
    <p:spTree>
      <p:nvGrpSpPr>
        <p:cNvPr id="536" name="Shape 536"/>
        <p:cNvGrpSpPr/>
        <p:nvPr/>
      </p:nvGrpSpPr>
      <p:grpSpPr>
        <a:xfrm>
          <a:off x="0" y="0"/>
          <a:ext cx="0" cy="0"/>
          <a:chOff x="0" y="0"/>
          <a:chExt cx="0" cy="0"/>
        </a:xfrm>
      </p:grpSpPr>
      <p:sp>
        <p:nvSpPr>
          <p:cNvPr id="537" name="Google Shape;537;p43"/>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538" name="Google Shape;538;p43"/>
          <p:cNvPicPr preferRelativeResize="0"/>
          <p:nvPr/>
        </p:nvPicPr>
        <p:blipFill>
          <a:blip r:embed="rId2">
            <a:alphaModFix/>
          </a:blip>
          <a:stretch>
            <a:fillRect/>
          </a:stretch>
        </p:blipFill>
        <p:spPr>
          <a:xfrm>
            <a:off x="5278373" y="-279200"/>
            <a:ext cx="2446400" cy="1296925"/>
          </a:xfrm>
          <a:prstGeom prst="rect">
            <a:avLst/>
          </a:prstGeom>
          <a:noFill/>
          <a:ln>
            <a:noFill/>
          </a:ln>
        </p:spPr>
      </p:pic>
      <p:pic>
        <p:nvPicPr>
          <p:cNvPr id="539" name="Google Shape;539;p43"/>
          <p:cNvPicPr preferRelativeResize="0"/>
          <p:nvPr/>
        </p:nvPicPr>
        <p:blipFill>
          <a:blip r:embed="rId3">
            <a:alphaModFix/>
          </a:blip>
          <a:stretch>
            <a:fillRect/>
          </a:stretch>
        </p:blipFill>
        <p:spPr>
          <a:xfrm rot="-791675">
            <a:off x="8426790" y="4129191"/>
            <a:ext cx="494120" cy="894119"/>
          </a:xfrm>
          <a:prstGeom prst="rect">
            <a:avLst/>
          </a:prstGeom>
          <a:noFill/>
          <a:ln>
            <a:noFill/>
          </a:ln>
        </p:spPr>
      </p:pic>
      <p:pic>
        <p:nvPicPr>
          <p:cNvPr id="540" name="Google Shape;540;p43"/>
          <p:cNvPicPr preferRelativeResize="0"/>
          <p:nvPr/>
        </p:nvPicPr>
        <p:blipFill>
          <a:blip r:embed="rId4">
            <a:alphaModFix/>
          </a:blip>
          <a:stretch>
            <a:fillRect/>
          </a:stretch>
        </p:blipFill>
        <p:spPr>
          <a:xfrm rot="-405057">
            <a:off x="-335500" y="2787135"/>
            <a:ext cx="1322274" cy="1386514"/>
          </a:xfrm>
          <a:prstGeom prst="rect">
            <a:avLst/>
          </a:prstGeom>
          <a:noFill/>
          <a:ln>
            <a:noFill/>
          </a:ln>
        </p:spPr>
      </p:pic>
      <p:pic>
        <p:nvPicPr>
          <p:cNvPr id="541" name="Google Shape;541;p43"/>
          <p:cNvPicPr preferRelativeResize="0"/>
          <p:nvPr/>
        </p:nvPicPr>
        <p:blipFill>
          <a:blip r:embed="rId5">
            <a:alphaModFix/>
          </a:blip>
          <a:stretch>
            <a:fillRect/>
          </a:stretch>
        </p:blipFill>
        <p:spPr>
          <a:xfrm>
            <a:off x="-135665" y="3701154"/>
            <a:ext cx="800004" cy="925492"/>
          </a:xfrm>
          <a:prstGeom prst="rect">
            <a:avLst/>
          </a:prstGeom>
          <a:noFill/>
          <a:ln>
            <a:noFill/>
          </a:ln>
        </p:spPr>
      </p:pic>
      <p:pic>
        <p:nvPicPr>
          <p:cNvPr id="542" name="Google Shape;542;p43"/>
          <p:cNvPicPr preferRelativeResize="0"/>
          <p:nvPr/>
        </p:nvPicPr>
        <p:blipFill>
          <a:blip r:embed="rId6">
            <a:alphaModFix/>
          </a:blip>
          <a:stretch>
            <a:fillRect/>
          </a:stretch>
        </p:blipFill>
        <p:spPr>
          <a:xfrm>
            <a:off x="5868932" y="245175"/>
            <a:ext cx="419610" cy="7725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1_1_1">
    <p:spTree>
      <p:nvGrpSpPr>
        <p:cNvPr id="543" name="Shape 543"/>
        <p:cNvGrpSpPr/>
        <p:nvPr/>
      </p:nvGrpSpPr>
      <p:grpSpPr>
        <a:xfrm>
          <a:off x="0" y="0"/>
          <a:ext cx="0" cy="0"/>
          <a:chOff x="0" y="0"/>
          <a:chExt cx="0" cy="0"/>
        </a:xfrm>
      </p:grpSpPr>
      <p:sp>
        <p:nvSpPr>
          <p:cNvPr id="544" name="Google Shape;544;p44"/>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545" name="Google Shape;545;p44"/>
          <p:cNvPicPr preferRelativeResize="0"/>
          <p:nvPr/>
        </p:nvPicPr>
        <p:blipFill>
          <a:blip r:embed="rId2">
            <a:alphaModFix/>
          </a:blip>
          <a:stretch>
            <a:fillRect/>
          </a:stretch>
        </p:blipFill>
        <p:spPr>
          <a:xfrm>
            <a:off x="-694280" y="1017725"/>
            <a:ext cx="1624936" cy="2117650"/>
          </a:xfrm>
          <a:prstGeom prst="rect">
            <a:avLst/>
          </a:prstGeom>
          <a:noFill/>
          <a:ln>
            <a:noFill/>
          </a:ln>
        </p:spPr>
      </p:pic>
      <p:pic>
        <p:nvPicPr>
          <p:cNvPr id="546" name="Google Shape;546;p44"/>
          <p:cNvPicPr preferRelativeResize="0"/>
          <p:nvPr/>
        </p:nvPicPr>
        <p:blipFill>
          <a:blip r:embed="rId3">
            <a:alphaModFix/>
          </a:blip>
          <a:stretch>
            <a:fillRect/>
          </a:stretch>
        </p:blipFill>
        <p:spPr>
          <a:xfrm>
            <a:off x="6455784" y="-16774"/>
            <a:ext cx="1227457" cy="1290198"/>
          </a:xfrm>
          <a:prstGeom prst="rect">
            <a:avLst/>
          </a:prstGeom>
          <a:noFill/>
          <a:ln>
            <a:noFill/>
          </a:ln>
        </p:spPr>
      </p:pic>
      <p:pic>
        <p:nvPicPr>
          <p:cNvPr id="547" name="Google Shape;547;p44"/>
          <p:cNvPicPr preferRelativeResize="0"/>
          <p:nvPr/>
        </p:nvPicPr>
        <p:blipFill>
          <a:blip r:embed="rId4">
            <a:alphaModFix/>
          </a:blip>
          <a:stretch>
            <a:fillRect/>
          </a:stretch>
        </p:blipFill>
        <p:spPr>
          <a:xfrm>
            <a:off x="167749" y="1636875"/>
            <a:ext cx="1119000" cy="876970"/>
          </a:xfrm>
          <a:prstGeom prst="rect">
            <a:avLst/>
          </a:prstGeom>
          <a:noFill/>
          <a:ln>
            <a:noFill/>
          </a:ln>
        </p:spPr>
      </p:pic>
      <p:pic>
        <p:nvPicPr>
          <p:cNvPr id="548" name="Google Shape;548;p44"/>
          <p:cNvPicPr preferRelativeResize="0"/>
          <p:nvPr/>
        </p:nvPicPr>
        <p:blipFill>
          <a:blip r:embed="rId5">
            <a:alphaModFix/>
          </a:blip>
          <a:stretch>
            <a:fillRect/>
          </a:stretch>
        </p:blipFill>
        <p:spPr>
          <a:xfrm rot="-3019353">
            <a:off x="4915526" y="3593650"/>
            <a:ext cx="3335750" cy="3011751"/>
          </a:xfrm>
          <a:prstGeom prst="rect">
            <a:avLst/>
          </a:prstGeom>
          <a:noFill/>
          <a:ln>
            <a:noFill/>
          </a:ln>
        </p:spPr>
      </p:pic>
      <p:pic>
        <p:nvPicPr>
          <p:cNvPr id="549" name="Google Shape;549;p44"/>
          <p:cNvPicPr preferRelativeResize="0"/>
          <p:nvPr/>
        </p:nvPicPr>
        <p:blipFill>
          <a:blip r:embed="rId6">
            <a:alphaModFix/>
          </a:blip>
          <a:stretch>
            <a:fillRect/>
          </a:stretch>
        </p:blipFill>
        <p:spPr>
          <a:xfrm>
            <a:off x="7996037" y="4580525"/>
            <a:ext cx="1043176" cy="942000"/>
          </a:xfrm>
          <a:prstGeom prst="rect">
            <a:avLst/>
          </a:prstGeom>
          <a:noFill/>
          <a:ln>
            <a:noFill/>
          </a:ln>
        </p:spPr>
      </p:pic>
      <p:pic>
        <p:nvPicPr>
          <p:cNvPr id="550" name="Google Shape;550;p44"/>
          <p:cNvPicPr preferRelativeResize="0"/>
          <p:nvPr/>
        </p:nvPicPr>
        <p:blipFill>
          <a:blip r:embed="rId7">
            <a:alphaModFix/>
          </a:blip>
          <a:stretch>
            <a:fillRect/>
          </a:stretch>
        </p:blipFill>
        <p:spPr>
          <a:xfrm>
            <a:off x="5176875" y="4402396"/>
            <a:ext cx="431375" cy="592158"/>
          </a:xfrm>
          <a:prstGeom prst="rect">
            <a:avLst/>
          </a:prstGeom>
          <a:noFill/>
          <a:ln>
            <a:noFill/>
          </a:ln>
        </p:spPr>
      </p:pic>
      <p:pic>
        <p:nvPicPr>
          <p:cNvPr id="551" name="Google Shape;551;p44"/>
          <p:cNvPicPr preferRelativeResize="0"/>
          <p:nvPr/>
        </p:nvPicPr>
        <p:blipFill>
          <a:blip r:embed="rId8">
            <a:alphaModFix/>
          </a:blip>
          <a:stretch>
            <a:fillRect/>
          </a:stretch>
        </p:blipFill>
        <p:spPr>
          <a:xfrm rot="-1753839">
            <a:off x="2453694" y="4060203"/>
            <a:ext cx="1387363" cy="1233220"/>
          </a:xfrm>
          <a:prstGeom prst="rect">
            <a:avLst/>
          </a:prstGeom>
          <a:noFill/>
          <a:ln>
            <a:noFill/>
          </a:ln>
        </p:spPr>
      </p:pic>
      <p:pic>
        <p:nvPicPr>
          <p:cNvPr id="552" name="Google Shape;552;p44"/>
          <p:cNvPicPr preferRelativeResize="0"/>
          <p:nvPr/>
        </p:nvPicPr>
        <p:blipFill>
          <a:blip r:embed="rId9">
            <a:alphaModFix/>
          </a:blip>
          <a:stretch>
            <a:fillRect/>
          </a:stretch>
        </p:blipFill>
        <p:spPr>
          <a:xfrm flipH="1" rot="1081421">
            <a:off x="7821037" y="512448"/>
            <a:ext cx="1299575" cy="2081304"/>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11_1_2">
    <p:spTree>
      <p:nvGrpSpPr>
        <p:cNvPr id="553" name="Shape 553"/>
        <p:cNvGrpSpPr/>
        <p:nvPr/>
      </p:nvGrpSpPr>
      <p:grpSpPr>
        <a:xfrm>
          <a:off x="0" y="0"/>
          <a:ext cx="0" cy="0"/>
          <a:chOff x="0" y="0"/>
          <a:chExt cx="0" cy="0"/>
        </a:xfrm>
      </p:grpSpPr>
      <p:sp>
        <p:nvSpPr>
          <p:cNvPr id="554" name="Google Shape;554;p45"/>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555" name="Google Shape;555;p45"/>
          <p:cNvPicPr preferRelativeResize="0"/>
          <p:nvPr/>
        </p:nvPicPr>
        <p:blipFill>
          <a:blip r:embed="rId2">
            <a:alphaModFix/>
          </a:blip>
          <a:stretch>
            <a:fillRect/>
          </a:stretch>
        </p:blipFill>
        <p:spPr>
          <a:xfrm>
            <a:off x="5369289" y="-246675"/>
            <a:ext cx="1828325" cy="1634777"/>
          </a:xfrm>
          <a:prstGeom prst="rect">
            <a:avLst/>
          </a:prstGeom>
          <a:noFill/>
          <a:ln>
            <a:noFill/>
          </a:ln>
        </p:spPr>
      </p:pic>
      <p:pic>
        <p:nvPicPr>
          <p:cNvPr id="556" name="Google Shape;556;p45"/>
          <p:cNvPicPr preferRelativeResize="0"/>
          <p:nvPr/>
        </p:nvPicPr>
        <p:blipFill>
          <a:blip r:embed="rId3">
            <a:alphaModFix/>
          </a:blip>
          <a:stretch>
            <a:fillRect/>
          </a:stretch>
        </p:blipFill>
        <p:spPr>
          <a:xfrm>
            <a:off x="7104274" y="118213"/>
            <a:ext cx="1254925" cy="1068875"/>
          </a:xfrm>
          <a:prstGeom prst="rect">
            <a:avLst/>
          </a:prstGeom>
          <a:noFill/>
          <a:ln>
            <a:noFill/>
          </a:ln>
        </p:spPr>
      </p:pic>
      <p:pic>
        <p:nvPicPr>
          <p:cNvPr id="557" name="Google Shape;557;p45"/>
          <p:cNvPicPr preferRelativeResize="0"/>
          <p:nvPr/>
        </p:nvPicPr>
        <p:blipFill>
          <a:blip r:embed="rId4">
            <a:alphaModFix/>
          </a:blip>
          <a:stretch>
            <a:fillRect/>
          </a:stretch>
        </p:blipFill>
        <p:spPr>
          <a:xfrm flipH="1">
            <a:off x="8012437" y="698246"/>
            <a:ext cx="431375" cy="592158"/>
          </a:xfrm>
          <a:prstGeom prst="rect">
            <a:avLst/>
          </a:prstGeom>
          <a:noFill/>
          <a:ln>
            <a:noFill/>
          </a:ln>
        </p:spPr>
      </p:pic>
      <p:pic>
        <p:nvPicPr>
          <p:cNvPr id="558" name="Google Shape;558;p45"/>
          <p:cNvPicPr preferRelativeResize="0"/>
          <p:nvPr/>
        </p:nvPicPr>
        <p:blipFill>
          <a:blip r:embed="rId5">
            <a:alphaModFix/>
          </a:blip>
          <a:stretch>
            <a:fillRect/>
          </a:stretch>
        </p:blipFill>
        <p:spPr>
          <a:xfrm flipH="1" rot="1481258">
            <a:off x="15853" y="3172357"/>
            <a:ext cx="1098044" cy="1960787"/>
          </a:xfrm>
          <a:prstGeom prst="rect">
            <a:avLst/>
          </a:prstGeom>
          <a:noFill/>
          <a:ln>
            <a:noFill/>
          </a:ln>
        </p:spPr>
      </p:pic>
      <p:pic>
        <p:nvPicPr>
          <p:cNvPr id="559" name="Google Shape;559;p45"/>
          <p:cNvPicPr preferRelativeResize="0"/>
          <p:nvPr/>
        </p:nvPicPr>
        <p:blipFill>
          <a:blip r:embed="rId6">
            <a:alphaModFix/>
          </a:blip>
          <a:stretch>
            <a:fillRect/>
          </a:stretch>
        </p:blipFill>
        <p:spPr>
          <a:xfrm rot="10800000">
            <a:off x="8165502" y="3657169"/>
            <a:ext cx="928075" cy="148633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11_1_4">
    <p:spTree>
      <p:nvGrpSpPr>
        <p:cNvPr id="560" name="Shape 560"/>
        <p:cNvGrpSpPr/>
        <p:nvPr/>
      </p:nvGrpSpPr>
      <p:grpSpPr>
        <a:xfrm>
          <a:off x="0" y="0"/>
          <a:ext cx="0" cy="0"/>
          <a:chOff x="0" y="0"/>
          <a:chExt cx="0" cy="0"/>
        </a:xfrm>
      </p:grpSpPr>
      <p:sp>
        <p:nvSpPr>
          <p:cNvPr id="561" name="Google Shape;561;p46"/>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562" name="Google Shape;562;p46"/>
          <p:cNvPicPr preferRelativeResize="0"/>
          <p:nvPr/>
        </p:nvPicPr>
        <p:blipFill>
          <a:blip r:embed="rId2">
            <a:alphaModFix/>
          </a:blip>
          <a:stretch>
            <a:fillRect/>
          </a:stretch>
        </p:blipFill>
        <p:spPr>
          <a:xfrm>
            <a:off x="458479" y="3870753"/>
            <a:ext cx="1039225" cy="1031598"/>
          </a:xfrm>
          <a:prstGeom prst="rect">
            <a:avLst/>
          </a:prstGeom>
          <a:noFill/>
          <a:ln>
            <a:noFill/>
          </a:ln>
        </p:spPr>
      </p:pic>
      <p:pic>
        <p:nvPicPr>
          <p:cNvPr id="563" name="Google Shape;563;p46"/>
          <p:cNvPicPr preferRelativeResize="0"/>
          <p:nvPr/>
        </p:nvPicPr>
        <p:blipFill>
          <a:blip r:embed="rId3">
            <a:alphaModFix/>
          </a:blip>
          <a:stretch>
            <a:fillRect/>
          </a:stretch>
        </p:blipFill>
        <p:spPr>
          <a:xfrm flipH="1">
            <a:off x="-357076" y="2329250"/>
            <a:ext cx="1039226" cy="885153"/>
          </a:xfrm>
          <a:prstGeom prst="rect">
            <a:avLst/>
          </a:prstGeom>
          <a:noFill/>
          <a:ln>
            <a:noFill/>
          </a:ln>
        </p:spPr>
      </p:pic>
      <p:pic>
        <p:nvPicPr>
          <p:cNvPr id="564" name="Google Shape;564;p46"/>
          <p:cNvPicPr preferRelativeResize="0"/>
          <p:nvPr/>
        </p:nvPicPr>
        <p:blipFill>
          <a:blip r:embed="rId4">
            <a:alphaModFix/>
          </a:blip>
          <a:stretch>
            <a:fillRect/>
          </a:stretch>
        </p:blipFill>
        <p:spPr>
          <a:xfrm>
            <a:off x="-673937" y="4162600"/>
            <a:ext cx="2424703" cy="1507550"/>
          </a:xfrm>
          <a:prstGeom prst="rect">
            <a:avLst/>
          </a:prstGeom>
          <a:noFill/>
          <a:ln>
            <a:noFill/>
          </a:ln>
        </p:spPr>
      </p:pic>
      <p:pic>
        <p:nvPicPr>
          <p:cNvPr id="565" name="Google Shape;565;p46"/>
          <p:cNvPicPr preferRelativeResize="0"/>
          <p:nvPr/>
        </p:nvPicPr>
        <p:blipFill>
          <a:blip r:embed="rId5">
            <a:alphaModFix/>
          </a:blip>
          <a:stretch>
            <a:fillRect/>
          </a:stretch>
        </p:blipFill>
        <p:spPr>
          <a:xfrm>
            <a:off x="57125" y="1628192"/>
            <a:ext cx="520250" cy="882169"/>
          </a:xfrm>
          <a:prstGeom prst="rect">
            <a:avLst/>
          </a:prstGeom>
          <a:noFill/>
          <a:ln>
            <a:noFill/>
          </a:ln>
        </p:spPr>
      </p:pic>
      <p:pic>
        <p:nvPicPr>
          <p:cNvPr id="566" name="Google Shape;566;p46"/>
          <p:cNvPicPr preferRelativeResize="0"/>
          <p:nvPr/>
        </p:nvPicPr>
        <p:blipFill>
          <a:blip r:embed="rId6">
            <a:alphaModFix/>
          </a:blip>
          <a:stretch>
            <a:fillRect/>
          </a:stretch>
        </p:blipFill>
        <p:spPr>
          <a:xfrm>
            <a:off x="5829585" y="-530250"/>
            <a:ext cx="1881130" cy="2117650"/>
          </a:xfrm>
          <a:prstGeom prst="rect">
            <a:avLst/>
          </a:prstGeom>
          <a:noFill/>
          <a:ln>
            <a:noFill/>
          </a:ln>
        </p:spPr>
      </p:pic>
      <p:pic>
        <p:nvPicPr>
          <p:cNvPr id="567" name="Google Shape;567;p46"/>
          <p:cNvPicPr preferRelativeResize="0"/>
          <p:nvPr/>
        </p:nvPicPr>
        <p:blipFill>
          <a:blip r:embed="rId7">
            <a:alphaModFix/>
          </a:blip>
          <a:stretch>
            <a:fillRect/>
          </a:stretch>
        </p:blipFill>
        <p:spPr>
          <a:xfrm>
            <a:off x="7003408" y="320825"/>
            <a:ext cx="1846162" cy="1266574"/>
          </a:xfrm>
          <a:prstGeom prst="rect">
            <a:avLst/>
          </a:prstGeom>
          <a:noFill/>
          <a:ln>
            <a:noFill/>
          </a:ln>
        </p:spPr>
      </p:pic>
      <p:pic>
        <p:nvPicPr>
          <p:cNvPr id="568" name="Google Shape;568;p46"/>
          <p:cNvPicPr preferRelativeResize="0"/>
          <p:nvPr/>
        </p:nvPicPr>
        <p:blipFill>
          <a:blip r:embed="rId8">
            <a:alphaModFix/>
          </a:blip>
          <a:stretch>
            <a:fillRect/>
          </a:stretch>
        </p:blipFill>
        <p:spPr>
          <a:xfrm flipH="1" rot="10800000">
            <a:off x="7621874" y="-51570"/>
            <a:ext cx="1113725" cy="1507545"/>
          </a:xfrm>
          <a:prstGeom prst="rect">
            <a:avLst/>
          </a:prstGeom>
          <a:noFill/>
          <a:ln>
            <a:noFill/>
          </a:ln>
        </p:spPr>
      </p:pic>
      <p:pic>
        <p:nvPicPr>
          <p:cNvPr id="569" name="Google Shape;569;p46"/>
          <p:cNvPicPr preferRelativeResize="0"/>
          <p:nvPr/>
        </p:nvPicPr>
        <p:blipFill>
          <a:blip r:embed="rId9">
            <a:alphaModFix/>
          </a:blip>
          <a:stretch>
            <a:fillRect/>
          </a:stretch>
        </p:blipFill>
        <p:spPr>
          <a:xfrm>
            <a:off x="6199125" y="899071"/>
            <a:ext cx="431375" cy="592158"/>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11_1_5">
    <p:spTree>
      <p:nvGrpSpPr>
        <p:cNvPr id="570" name="Shape 570"/>
        <p:cNvGrpSpPr/>
        <p:nvPr/>
      </p:nvGrpSpPr>
      <p:grpSpPr>
        <a:xfrm>
          <a:off x="0" y="0"/>
          <a:ext cx="0" cy="0"/>
          <a:chOff x="0" y="0"/>
          <a:chExt cx="0" cy="0"/>
        </a:xfrm>
      </p:grpSpPr>
      <p:sp>
        <p:nvSpPr>
          <p:cNvPr id="571" name="Google Shape;571;p47"/>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572" name="Google Shape;572;p47"/>
          <p:cNvPicPr preferRelativeResize="0"/>
          <p:nvPr/>
        </p:nvPicPr>
        <p:blipFill>
          <a:blip r:embed="rId2">
            <a:alphaModFix/>
          </a:blip>
          <a:stretch>
            <a:fillRect/>
          </a:stretch>
        </p:blipFill>
        <p:spPr>
          <a:xfrm flipH="1" rot="2114148">
            <a:off x="-79883" y="3696135"/>
            <a:ext cx="1764715" cy="1568630"/>
          </a:xfrm>
          <a:prstGeom prst="rect">
            <a:avLst/>
          </a:prstGeom>
          <a:noFill/>
          <a:ln>
            <a:noFill/>
          </a:ln>
        </p:spPr>
      </p:pic>
      <p:pic>
        <p:nvPicPr>
          <p:cNvPr id="573" name="Google Shape;573;p47"/>
          <p:cNvPicPr preferRelativeResize="0"/>
          <p:nvPr/>
        </p:nvPicPr>
        <p:blipFill>
          <a:blip r:embed="rId3">
            <a:alphaModFix/>
          </a:blip>
          <a:stretch>
            <a:fillRect/>
          </a:stretch>
        </p:blipFill>
        <p:spPr>
          <a:xfrm>
            <a:off x="7871515" y="127714"/>
            <a:ext cx="1988245" cy="1549022"/>
          </a:xfrm>
          <a:prstGeom prst="rect">
            <a:avLst/>
          </a:prstGeom>
          <a:noFill/>
          <a:ln>
            <a:noFill/>
          </a:ln>
        </p:spPr>
      </p:pic>
      <p:pic>
        <p:nvPicPr>
          <p:cNvPr id="574" name="Google Shape;574;p47"/>
          <p:cNvPicPr preferRelativeResize="0"/>
          <p:nvPr/>
        </p:nvPicPr>
        <p:blipFill>
          <a:blip r:embed="rId4">
            <a:alphaModFix/>
          </a:blip>
          <a:stretch>
            <a:fillRect/>
          </a:stretch>
        </p:blipFill>
        <p:spPr>
          <a:xfrm rot="2068501">
            <a:off x="6522715" y="-522950"/>
            <a:ext cx="1588243" cy="1717650"/>
          </a:xfrm>
          <a:prstGeom prst="rect">
            <a:avLst/>
          </a:prstGeom>
          <a:noFill/>
          <a:ln>
            <a:noFill/>
          </a:ln>
        </p:spPr>
      </p:pic>
      <p:pic>
        <p:nvPicPr>
          <p:cNvPr id="575" name="Google Shape;575;p47"/>
          <p:cNvPicPr preferRelativeResize="0"/>
          <p:nvPr/>
        </p:nvPicPr>
        <p:blipFill>
          <a:blip r:embed="rId5">
            <a:alphaModFix/>
          </a:blip>
          <a:stretch>
            <a:fillRect/>
          </a:stretch>
        </p:blipFill>
        <p:spPr>
          <a:xfrm>
            <a:off x="7128400" y="4361525"/>
            <a:ext cx="1571825" cy="1338801"/>
          </a:xfrm>
          <a:prstGeom prst="rect">
            <a:avLst/>
          </a:prstGeom>
          <a:noFill/>
          <a:ln>
            <a:noFill/>
          </a:ln>
        </p:spPr>
      </p:pic>
      <p:pic>
        <p:nvPicPr>
          <p:cNvPr id="576" name="Google Shape;576;p47"/>
          <p:cNvPicPr preferRelativeResize="0"/>
          <p:nvPr/>
        </p:nvPicPr>
        <p:blipFill>
          <a:blip r:embed="rId6">
            <a:alphaModFix/>
          </a:blip>
          <a:stretch>
            <a:fillRect/>
          </a:stretch>
        </p:blipFill>
        <p:spPr>
          <a:xfrm>
            <a:off x="-186297" y="1600563"/>
            <a:ext cx="647075" cy="702210"/>
          </a:xfrm>
          <a:prstGeom prst="rect">
            <a:avLst/>
          </a:prstGeom>
          <a:noFill/>
          <a:ln>
            <a:noFill/>
          </a:ln>
        </p:spPr>
      </p:pic>
      <p:pic>
        <p:nvPicPr>
          <p:cNvPr id="577" name="Google Shape;577;p47"/>
          <p:cNvPicPr preferRelativeResize="0"/>
          <p:nvPr/>
        </p:nvPicPr>
        <p:blipFill>
          <a:blip r:embed="rId7">
            <a:alphaModFix/>
          </a:blip>
          <a:stretch>
            <a:fillRect/>
          </a:stretch>
        </p:blipFill>
        <p:spPr>
          <a:xfrm>
            <a:off x="202647" y="1561000"/>
            <a:ext cx="768625" cy="1157301"/>
          </a:xfrm>
          <a:prstGeom prst="rect">
            <a:avLst/>
          </a:prstGeom>
          <a:noFill/>
          <a:ln>
            <a:noFill/>
          </a:ln>
        </p:spPr>
      </p:pic>
      <p:pic>
        <p:nvPicPr>
          <p:cNvPr id="578" name="Google Shape;578;p47"/>
          <p:cNvPicPr preferRelativeResize="0"/>
          <p:nvPr/>
        </p:nvPicPr>
        <p:blipFill>
          <a:blip r:embed="rId8">
            <a:alphaModFix/>
          </a:blip>
          <a:stretch>
            <a:fillRect/>
          </a:stretch>
        </p:blipFill>
        <p:spPr>
          <a:xfrm>
            <a:off x="7918954" y="3245098"/>
            <a:ext cx="1015691" cy="148235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3">
  <p:cSld name="CUSTOM_11_1_6">
    <p:spTree>
      <p:nvGrpSpPr>
        <p:cNvPr id="579" name="Shape 579"/>
        <p:cNvGrpSpPr/>
        <p:nvPr/>
      </p:nvGrpSpPr>
      <p:grpSpPr>
        <a:xfrm>
          <a:off x="0" y="0"/>
          <a:ext cx="0" cy="0"/>
          <a:chOff x="0" y="0"/>
          <a:chExt cx="0" cy="0"/>
        </a:xfrm>
      </p:grpSpPr>
      <p:sp>
        <p:nvSpPr>
          <p:cNvPr id="580" name="Google Shape;580;p48"/>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581" name="Google Shape;581;p48"/>
          <p:cNvPicPr preferRelativeResize="0"/>
          <p:nvPr/>
        </p:nvPicPr>
        <p:blipFill>
          <a:blip r:embed="rId2">
            <a:alphaModFix/>
          </a:blip>
          <a:stretch>
            <a:fillRect/>
          </a:stretch>
        </p:blipFill>
        <p:spPr>
          <a:xfrm flipH="1">
            <a:off x="7341352" y="-428226"/>
            <a:ext cx="2551901" cy="2319199"/>
          </a:xfrm>
          <a:prstGeom prst="rect">
            <a:avLst/>
          </a:prstGeom>
          <a:noFill/>
          <a:ln>
            <a:noFill/>
          </a:ln>
        </p:spPr>
      </p:pic>
      <p:pic>
        <p:nvPicPr>
          <p:cNvPr id="582" name="Google Shape;582;p48"/>
          <p:cNvPicPr preferRelativeResize="0"/>
          <p:nvPr/>
        </p:nvPicPr>
        <p:blipFill>
          <a:blip r:embed="rId3">
            <a:alphaModFix/>
          </a:blip>
          <a:stretch>
            <a:fillRect/>
          </a:stretch>
        </p:blipFill>
        <p:spPr>
          <a:xfrm>
            <a:off x="7341350" y="636725"/>
            <a:ext cx="763375" cy="854149"/>
          </a:xfrm>
          <a:prstGeom prst="rect">
            <a:avLst/>
          </a:prstGeom>
          <a:noFill/>
          <a:ln>
            <a:noFill/>
          </a:ln>
        </p:spPr>
      </p:pic>
      <p:pic>
        <p:nvPicPr>
          <p:cNvPr id="583" name="Google Shape;583;p48"/>
          <p:cNvPicPr preferRelativeResize="0"/>
          <p:nvPr/>
        </p:nvPicPr>
        <p:blipFill>
          <a:blip r:embed="rId4">
            <a:alphaModFix/>
          </a:blip>
          <a:stretch>
            <a:fillRect/>
          </a:stretch>
        </p:blipFill>
        <p:spPr>
          <a:xfrm rot="-905592">
            <a:off x="-323135" y="3136269"/>
            <a:ext cx="1098045" cy="1960788"/>
          </a:xfrm>
          <a:prstGeom prst="rect">
            <a:avLst/>
          </a:prstGeom>
          <a:noFill/>
          <a:ln>
            <a:noFill/>
          </a:ln>
        </p:spPr>
      </p:pic>
      <p:pic>
        <p:nvPicPr>
          <p:cNvPr id="584" name="Google Shape;584;p48"/>
          <p:cNvPicPr preferRelativeResize="0"/>
          <p:nvPr/>
        </p:nvPicPr>
        <p:blipFill>
          <a:blip r:embed="rId5">
            <a:alphaModFix/>
          </a:blip>
          <a:stretch>
            <a:fillRect/>
          </a:stretch>
        </p:blipFill>
        <p:spPr>
          <a:xfrm>
            <a:off x="8375372" y="1224850"/>
            <a:ext cx="768625" cy="1157301"/>
          </a:xfrm>
          <a:prstGeom prst="rect">
            <a:avLst/>
          </a:prstGeom>
          <a:noFill/>
          <a:ln>
            <a:noFill/>
          </a:ln>
        </p:spPr>
      </p:pic>
      <p:pic>
        <p:nvPicPr>
          <p:cNvPr id="585" name="Google Shape;585;p48"/>
          <p:cNvPicPr preferRelativeResize="0"/>
          <p:nvPr/>
        </p:nvPicPr>
        <p:blipFill>
          <a:blip r:embed="rId6">
            <a:alphaModFix/>
          </a:blip>
          <a:stretch>
            <a:fillRect/>
          </a:stretch>
        </p:blipFill>
        <p:spPr>
          <a:xfrm rot="-3603270">
            <a:off x="-499874" y="4050575"/>
            <a:ext cx="1253473" cy="1411049"/>
          </a:xfrm>
          <a:prstGeom prst="rect">
            <a:avLst/>
          </a:prstGeom>
          <a:noFill/>
          <a:ln>
            <a:noFill/>
          </a:ln>
        </p:spPr>
      </p:pic>
      <p:pic>
        <p:nvPicPr>
          <p:cNvPr id="586" name="Google Shape;586;p48"/>
          <p:cNvPicPr preferRelativeResize="0"/>
          <p:nvPr/>
        </p:nvPicPr>
        <p:blipFill>
          <a:blip r:embed="rId7">
            <a:alphaModFix/>
          </a:blip>
          <a:stretch>
            <a:fillRect/>
          </a:stretch>
        </p:blipFill>
        <p:spPr>
          <a:xfrm>
            <a:off x="451990" y="4535341"/>
            <a:ext cx="494120" cy="894119"/>
          </a:xfrm>
          <a:prstGeom prst="rect">
            <a:avLst/>
          </a:prstGeom>
          <a:noFill/>
          <a:ln>
            <a:noFill/>
          </a:ln>
        </p:spPr>
      </p:pic>
      <p:pic>
        <p:nvPicPr>
          <p:cNvPr id="587" name="Google Shape;587;p48"/>
          <p:cNvPicPr preferRelativeResize="0"/>
          <p:nvPr/>
        </p:nvPicPr>
        <p:blipFill>
          <a:blip r:embed="rId8">
            <a:alphaModFix/>
          </a:blip>
          <a:stretch>
            <a:fillRect/>
          </a:stretch>
        </p:blipFill>
        <p:spPr>
          <a:xfrm rot="498383">
            <a:off x="3665463" y="4599695"/>
            <a:ext cx="3764725" cy="1480787"/>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4">
  <p:cSld name="CUSTOM_11_1_7">
    <p:spTree>
      <p:nvGrpSpPr>
        <p:cNvPr id="588" name="Shape 588"/>
        <p:cNvGrpSpPr/>
        <p:nvPr/>
      </p:nvGrpSpPr>
      <p:grpSpPr>
        <a:xfrm>
          <a:off x="0" y="0"/>
          <a:ext cx="0" cy="0"/>
          <a:chOff x="0" y="0"/>
          <a:chExt cx="0" cy="0"/>
        </a:xfrm>
      </p:grpSpPr>
      <p:sp>
        <p:nvSpPr>
          <p:cNvPr id="589" name="Google Shape;589;p49"/>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590" name="Google Shape;590;p49"/>
          <p:cNvPicPr preferRelativeResize="0"/>
          <p:nvPr/>
        </p:nvPicPr>
        <p:blipFill>
          <a:blip r:embed="rId2">
            <a:alphaModFix/>
          </a:blip>
          <a:stretch>
            <a:fillRect/>
          </a:stretch>
        </p:blipFill>
        <p:spPr>
          <a:xfrm>
            <a:off x="8588514" y="4447494"/>
            <a:ext cx="435296" cy="501962"/>
          </a:xfrm>
          <a:prstGeom prst="rect">
            <a:avLst/>
          </a:prstGeom>
          <a:noFill/>
          <a:ln>
            <a:noFill/>
          </a:ln>
        </p:spPr>
      </p:pic>
      <p:pic>
        <p:nvPicPr>
          <p:cNvPr id="591" name="Google Shape;591;p49"/>
          <p:cNvPicPr preferRelativeResize="0"/>
          <p:nvPr/>
        </p:nvPicPr>
        <p:blipFill>
          <a:blip r:embed="rId3">
            <a:alphaModFix/>
          </a:blip>
          <a:stretch>
            <a:fillRect/>
          </a:stretch>
        </p:blipFill>
        <p:spPr>
          <a:xfrm>
            <a:off x="8426809" y="3176613"/>
            <a:ext cx="509806" cy="772550"/>
          </a:xfrm>
          <a:prstGeom prst="rect">
            <a:avLst/>
          </a:prstGeom>
          <a:noFill/>
          <a:ln>
            <a:noFill/>
          </a:ln>
        </p:spPr>
      </p:pic>
      <p:pic>
        <p:nvPicPr>
          <p:cNvPr id="592" name="Google Shape;592;p49"/>
          <p:cNvPicPr preferRelativeResize="0"/>
          <p:nvPr/>
        </p:nvPicPr>
        <p:blipFill>
          <a:blip r:embed="rId4">
            <a:alphaModFix/>
          </a:blip>
          <a:stretch>
            <a:fillRect/>
          </a:stretch>
        </p:blipFill>
        <p:spPr>
          <a:xfrm>
            <a:off x="7627234" y="4089416"/>
            <a:ext cx="768631" cy="694119"/>
          </a:xfrm>
          <a:prstGeom prst="rect">
            <a:avLst/>
          </a:prstGeom>
          <a:noFill/>
          <a:ln>
            <a:noFill/>
          </a:ln>
        </p:spPr>
      </p:pic>
      <p:pic>
        <p:nvPicPr>
          <p:cNvPr id="593" name="Google Shape;593;p49"/>
          <p:cNvPicPr preferRelativeResize="0"/>
          <p:nvPr/>
        </p:nvPicPr>
        <p:blipFill>
          <a:blip r:embed="rId5">
            <a:alphaModFix/>
          </a:blip>
          <a:stretch>
            <a:fillRect/>
          </a:stretch>
        </p:blipFill>
        <p:spPr>
          <a:xfrm rot="874125">
            <a:off x="6039710" y="-341985"/>
            <a:ext cx="2149030" cy="1921571"/>
          </a:xfrm>
          <a:prstGeom prst="rect">
            <a:avLst/>
          </a:prstGeom>
          <a:noFill/>
          <a:ln>
            <a:noFill/>
          </a:ln>
        </p:spPr>
      </p:pic>
      <p:pic>
        <p:nvPicPr>
          <p:cNvPr id="594" name="Google Shape;594;p49"/>
          <p:cNvPicPr preferRelativeResize="0"/>
          <p:nvPr/>
        </p:nvPicPr>
        <p:blipFill>
          <a:blip r:embed="rId6">
            <a:alphaModFix/>
          </a:blip>
          <a:stretch>
            <a:fillRect/>
          </a:stretch>
        </p:blipFill>
        <p:spPr>
          <a:xfrm rot="8099998">
            <a:off x="7889316" y="85825"/>
            <a:ext cx="1427669" cy="2117650"/>
          </a:xfrm>
          <a:prstGeom prst="rect">
            <a:avLst/>
          </a:prstGeom>
          <a:noFill/>
          <a:ln>
            <a:noFill/>
          </a:ln>
        </p:spPr>
      </p:pic>
      <p:pic>
        <p:nvPicPr>
          <p:cNvPr id="595" name="Google Shape;595;p49"/>
          <p:cNvPicPr preferRelativeResize="0"/>
          <p:nvPr/>
        </p:nvPicPr>
        <p:blipFill>
          <a:blip r:embed="rId7">
            <a:alphaModFix/>
          </a:blip>
          <a:stretch>
            <a:fillRect/>
          </a:stretch>
        </p:blipFill>
        <p:spPr>
          <a:xfrm>
            <a:off x="3978425" y="4568075"/>
            <a:ext cx="1708001" cy="1454775"/>
          </a:xfrm>
          <a:prstGeom prst="rect">
            <a:avLst/>
          </a:prstGeom>
          <a:noFill/>
          <a:ln>
            <a:noFill/>
          </a:ln>
        </p:spPr>
      </p:pic>
      <p:pic>
        <p:nvPicPr>
          <p:cNvPr id="596" name="Google Shape;596;p49"/>
          <p:cNvPicPr preferRelativeResize="0"/>
          <p:nvPr/>
        </p:nvPicPr>
        <p:blipFill>
          <a:blip r:embed="rId8">
            <a:alphaModFix/>
          </a:blip>
          <a:stretch>
            <a:fillRect/>
          </a:stretch>
        </p:blipFill>
        <p:spPr>
          <a:xfrm>
            <a:off x="5401200" y="4447496"/>
            <a:ext cx="431375" cy="592158"/>
          </a:xfrm>
          <a:prstGeom prst="rect">
            <a:avLst/>
          </a:prstGeom>
          <a:noFill/>
          <a:ln>
            <a:noFill/>
          </a:ln>
        </p:spPr>
      </p:pic>
      <p:pic>
        <p:nvPicPr>
          <p:cNvPr id="597" name="Google Shape;597;p49"/>
          <p:cNvPicPr preferRelativeResize="0"/>
          <p:nvPr/>
        </p:nvPicPr>
        <p:blipFill>
          <a:blip r:embed="rId9">
            <a:alphaModFix/>
          </a:blip>
          <a:stretch>
            <a:fillRect/>
          </a:stretch>
        </p:blipFill>
        <p:spPr>
          <a:xfrm>
            <a:off x="-146224" y="3376648"/>
            <a:ext cx="1508300" cy="1905825"/>
          </a:xfrm>
          <a:prstGeom prst="rect">
            <a:avLst/>
          </a:prstGeom>
          <a:noFill/>
          <a:ln>
            <a:noFill/>
          </a:ln>
        </p:spPr>
      </p:pic>
      <p:pic>
        <p:nvPicPr>
          <p:cNvPr id="598" name="Google Shape;598;p49"/>
          <p:cNvPicPr preferRelativeResize="0"/>
          <p:nvPr/>
        </p:nvPicPr>
        <p:blipFill>
          <a:blip r:embed="rId10">
            <a:alphaModFix/>
          </a:blip>
          <a:stretch>
            <a:fillRect/>
          </a:stretch>
        </p:blipFill>
        <p:spPr>
          <a:xfrm>
            <a:off x="223610" y="2320487"/>
            <a:ext cx="768625" cy="11573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5">
  <p:cSld name="CUSTOM_11_1_8">
    <p:spTree>
      <p:nvGrpSpPr>
        <p:cNvPr id="599" name="Shape 599"/>
        <p:cNvGrpSpPr/>
        <p:nvPr/>
      </p:nvGrpSpPr>
      <p:grpSpPr>
        <a:xfrm>
          <a:off x="0" y="0"/>
          <a:ext cx="0" cy="0"/>
          <a:chOff x="0" y="0"/>
          <a:chExt cx="0" cy="0"/>
        </a:xfrm>
      </p:grpSpPr>
      <p:sp>
        <p:nvSpPr>
          <p:cNvPr id="600" name="Google Shape;600;p50"/>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601" name="Google Shape;601;p50"/>
          <p:cNvPicPr preferRelativeResize="0"/>
          <p:nvPr/>
        </p:nvPicPr>
        <p:blipFill>
          <a:blip r:embed="rId2">
            <a:alphaModFix/>
          </a:blip>
          <a:stretch>
            <a:fillRect/>
          </a:stretch>
        </p:blipFill>
        <p:spPr>
          <a:xfrm>
            <a:off x="6245249" y="-196409"/>
            <a:ext cx="1254925" cy="1245717"/>
          </a:xfrm>
          <a:prstGeom prst="rect">
            <a:avLst/>
          </a:prstGeom>
          <a:noFill/>
          <a:ln>
            <a:noFill/>
          </a:ln>
        </p:spPr>
      </p:pic>
      <p:pic>
        <p:nvPicPr>
          <p:cNvPr id="602" name="Google Shape;602;p50"/>
          <p:cNvPicPr preferRelativeResize="0"/>
          <p:nvPr/>
        </p:nvPicPr>
        <p:blipFill>
          <a:blip r:embed="rId3">
            <a:alphaModFix/>
          </a:blip>
          <a:stretch>
            <a:fillRect/>
          </a:stretch>
        </p:blipFill>
        <p:spPr>
          <a:xfrm rot="-809050">
            <a:off x="-216323" y="1751757"/>
            <a:ext cx="928076" cy="1486330"/>
          </a:xfrm>
          <a:prstGeom prst="rect">
            <a:avLst/>
          </a:prstGeom>
          <a:noFill/>
          <a:ln>
            <a:noFill/>
          </a:ln>
        </p:spPr>
      </p:pic>
      <p:pic>
        <p:nvPicPr>
          <p:cNvPr id="603" name="Google Shape;603;p50"/>
          <p:cNvPicPr preferRelativeResize="0"/>
          <p:nvPr/>
        </p:nvPicPr>
        <p:blipFill>
          <a:blip r:embed="rId4">
            <a:alphaModFix/>
          </a:blip>
          <a:stretch>
            <a:fillRect/>
          </a:stretch>
        </p:blipFill>
        <p:spPr>
          <a:xfrm>
            <a:off x="8030274" y="248180"/>
            <a:ext cx="1113725" cy="1507545"/>
          </a:xfrm>
          <a:prstGeom prst="rect">
            <a:avLst/>
          </a:prstGeom>
          <a:noFill/>
          <a:ln>
            <a:noFill/>
          </a:ln>
        </p:spPr>
      </p:pic>
      <p:pic>
        <p:nvPicPr>
          <p:cNvPr id="604" name="Google Shape;604;p50"/>
          <p:cNvPicPr preferRelativeResize="0"/>
          <p:nvPr/>
        </p:nvPicPr>
        <p:blipFill>
          <a:blip r:embed="rId5">
            <a:alphaModFix/>
          </a:blip>
          <a:stretch>
            <a:fillRect/>
          </a:stretch>
        </p:blipFill>
        <p:spPr>
          <a:xfrm>
            <a:off x="-583575" y="4491649"/>
            <a:ext cx="3041026" cy="1196125"/>
          </a:xfrm>
          <a:prstGeom prst="rect">
            <a:avLst/>
          </a:prstGeom>
          <a:noFill/>
          <a:ln>
            <a:noFill/>
          </a:ln>
        </p:spPr>
      </p:pic>
      <p:pic>
        <p:nvPicPr>
          <p:cNvPr id="605" name="Google Shape;605;p50"/>
          <p:cNvPicPr preferRelativeResize="0"/>
          <p:nvPr/>
        </p:nvPicPr>
        <p:blipFill>
          <a:blip r:embed="rId6">
            <a:alphaModFix/>
          </a:blip>
          <a:stretch>
            <a:fillRect/>
          </a:stretch>
        </p:blipFill>
        <p:spPr>
          <a:xfrm>
            <a:off x="6329412" y="457146"/>
            <a:ext cx="431375" cy="592158"/>
          </a:xfrm>
          <a:prstGeom prst="rect">
            <a:avLst/>
          </a:prstGeom>
          <a:noFill/>
          <a:ln>
            <a:noFill/>
          </a:ln>
        </p:spPr>
      </p:pic>
      <p:pic>
        <p:nvPicPr>
          <p:cNvPr id="606" name="Google Shape;606;p50"/>
          <p:cNvPicPr preferRelativeResize="0"/>
          <p:nvPr/>
        </p:nvPicPr>
        <p:blipFill>
          <a:blip r:embed="rId7">
            <a:alphaModFix/>
          </a:blip>
          <a:stretch>
            <a:fillRect/>
          </a:stretch>
        </p:blipFill>
        <p:spPr>
          <a:xfrm>
            <a:off x="7314471" y="207988"/>
            <a:ext cx="511883" cy="592150"/>
          </a:xfrm>
          <a:prstGeom prst="rect">
            <a:avLst/>
          </a:prstGeom>
          <a:noFill/>
          <a:ln>
            <a:noFill/>
          </a:ln>
        </p:spPr>
      </p:pic>
      <p:pic>
        <p:nvPicPr>
          <p:cNvPr id="607" name="Google Shape;607;p50"/>
          <p:cNvPicPr preferRelativeResize="0"/>
          <p:nvPr/>
        </p:nvPicPr>
        <p:blipFill>
          <a:blip r:embed="rId8">
            <a:alphaModFix/>
          </a:blip>
          <a:stretch>
            <a:fillRect/>
          </a:stretch>
        </p:blipFill>
        <p:spPr>
          <a:xfrm>
            <a:off x="8204874" y="2663375"/>
            <a:ext cx="1254925" cy="10688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pic>
        <p:nvPicPr>
          <p:cNvPr id="58" name="Google Shape;58;p6"/>
          <p:cNvPicPr preferRelativeResize="0"/>
          <p:nvPr/>
        </p:nvPicPr>
        <p:blipFill>
          <a:blip r:embed="rId2">
            <a:alphaModFix/>
          </a:blip>
          <a:stretch>
            <a:fillRect/>
          </a:stretch>
        </p:blipFill>
        <p:spPr>
          <a:xfrm>
            <a:off x="8179024" y="-398500"/>
            <a:ext cx="2204251" cy="2343050"/>
          </a:xfrm>
          <a:prstGeom prst="rect">
            <a:avLst/>
          </a:prstGeom>
          <a:noFill/>
          <a:ln>
            <a:noFill/>
          </a:ln>
        </p:spPr>
      </p:pic>
      <p:pic>
        <p:nvPicPr>
          <p:cNvPr id="59" name="Google Shape;59;p6"/>
          <p:cNvPicPr preferRelativeResize="0"/>
          <p:nvPr/>
        </p:nvPicPr>
        <p:blipFill>
          <a:blip r:embed="rId3">
            <a:alphaModFix/>
          </a:blip>
          <a:stretch>
            <a:fillRect/>
          </a:stretch>
        </p:blipFill>
        <p:spPr>
          <a:xfrm>
            <a:off x="7193198" y="-618600"/>
            <a:ext cx="1378428" cy="1525423"/>
          </a:xfrm>
          <a:prstGeom prst="rect">
            <a:avLst/>
          </a:prstGeom>
          <a:noFill/>
          <a:ln>
            <a:noFill/>
          </a:ln>
        </p:spPr>
      </p:pic>
      <p:pic>
        <p:nvPicPr>
          <p:cNvPr id="60" name="Google Shape;60;p6"/>
          <p:cNvPicPr preferRelativeResize="0"/>
          <p:nvPr/>
        </p:nvPicPr>
        <p:blipFill>
          <a:blip r:embed="rId4">
            <a:alphaModFix/>
          </a:blip>
          <a:stretch>
            <a:fillRect/>
          </a:stretch>
        </p:blipFill>
        <p:spPr>
          <a:xfrm rot="-2967333">
            <a:off x="-566200" y="3600625"/>
            <a:ext cx="1346899" cy="1430800"/>
          </a:xfrm>
          <a:prstGeom prst="rect">
            <a:avLst/>
          </a:prstGeom>
          <a:noFill/>
          <a:ln>
            <a:noFill/>
          </a:ln>
        </p:spPr>
      </p:pic>
      <p:pic>
        <p:nvPicPr>
          <p:cNvPr id="61" name="Google Shape;61;p6"/>
          <p:cNvPicPr preferRelativeResize="0"/>
          <p:nvPr/>
        </p:nvPicPr>
        <p:blipFill>
          <a:blip r:embed="rId5">
            <a:alphaModFix/>
          </a:blip>
          <a:stretch>
            <a:fillRect/>
          </a:stretch>
        </p:blipFill>
        <p:spPr>
          <a:xfrm>
            <a:off x="7417506" y="3904450"/>
            <a:ext cx="2446227" cy="2601799"/>
          </a:xfrm>
          <a:prstGeom prst="rect">
            <a:avLst/>
          </a:prstGeom>
          <a:noFill/>
          <a:ln>
            <a:noFill/>
          </a:ln>
        </p:spPr>
      </p:pic>
      <p:pic>
        <p:nvPicPr>
          <p:cNvPr id="62" name="Google Shape;62;p6"/>
          <p:cNvPicPr preferRelativeResize="0"/>
          <p:nvPr/>
        </p:nvPicPr>
        <p:blipFill>
          <a:blip r:embed="rId6">
            <a:alphaModFix/>
          </a:blip>
          <a:stretch>
            <a:fillRect/>
          </a:stretch>
        </p:blipFill>
        <p:spPr>
          <a:xfrm>
            <a:off x="1" y="4307327"/>
            <a:ext cx="1757051" cy="1867700"/>
          </a:xfrm>
          <a:prstGeom prst="rect">
            <a:avLst/>
          </a:prstGeom>
          <a:noFill/>
          <a:ln>
            <a:noFill/>
          </a:ln>
        </p:spPr>
      </p:pic>
      <p:pic>
        <p:nvPicPr>
          <p:cNvPr id="63" name="Google Shape;63;p6"/>
          <p:cNvPicPr preferRelativeResize="0"/>
          <p:nvPr/>
        </p:nvPicPr>
        <p:blipFill>
          <a:blip r:embed="rId7">
            <a:alphaModFix/>
          </a:blip>
          <a:stretch>
            <a:fillRect/>
          </a:stretch>
        </p:blipFill>
        <p:spPr>
          <a:xfrm flipH="1" rot="9405341">
            <a:off x="3825824" y="4270976"/>
            <a:ext cx="1409524" cy="1571425"/>
          </a:xfrm>
          <a:prstGeom prst="rect">
            <a:avLst/>
          </a:prstGeom>
          <a:noFill/>
          <a:ln>
            <a:noFill/>
          </a:ln>
        </p:spPr>
      </p:pic>
      <p:pic>
        <p:nvPicPr>
          <p:cNvPr id="64" name="Google Shape;64;p6"/>
          <p:cNvPicPr preferRelativeResize="0"/>
          <p:nvPr/>
        </p:nvPicPr>
        <p:blipFill>
          <a:blip r:embed="rId8">
            <a:alphaModFix/>
          </a:blip>
          <a:stretch>
            <a:fillRect/>
          </a:stretch>
        </p:blipFill>
        <p:spPr>
          <a:xfrm>
            <a:off x="8490400" y="3365950"/>
            <a:ext cx="538443" cy="572702"/>
          </a:xfrm>
          <a:prstGeom prst="rect">
            <a:avLst/>
          </a:prstGeom>
          <a:noFill/>
          <a:ln>
            <a:noFill/>
          </a:ln>
        </p:spPr>
      </p:pic>
      <p:pic>
        <p:nvPicPr>
          <p:cNvPr id="65" name="Google Shape;65;p6"/>
          <p:cNvPicPr preferRelativeResize="0"/>
          <p:nvPr/>
        </p:nvPicPr>
        <p:blipFill>
          <a:blip r:embed="rId9">
            <a:alphaModFix/>
          </a:blip>
          <a:stretch>
            <a:fillRect/>
          </a:stretch>
        </p:blipFill>
        <p:spPr>
          <a:xfrm rot="-1463178">
            <a:off x="-1052345" y="724318"/>
            <a:ext cx="1756240" cy="1866831"/>
          </a:xfrm>
          <a:prstGeom prst="rect">
            <a:avLst/>
          </a:prstGeom>
          <a:noFill/>
          <a:ln>
            <a:noFill/>
          </a:ln>
        </p:spPr>
      </p:pic>
      <p:sp>
        <p:nvSpPr>
          <p:cNvPr id="66" name="Google Shape;66;p6"/>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6">
  <p:cSld name="CUSTOM_11_1_9">
    <p:spTree>
      <p:nvGrpSpPr>
        <p:cNvPr id="608" name="Shape 608"/>
        <p:cNvGrpSpPr/>
        <p:nvPr/>
      </p:nvGrpSpPr>
      <p:grpSpPr>
        <a:xfrm>
          <a:off x="0" y="0"/>
          <a:ext cx="0" cy="0"/>
          <a:chOff x="0" y="0"/>
          <a:chExt cx="0" cy="0"/>
        </a:xfrm>
      </p:grpSpPr>
      <p:sp>
        <p:nvSpPr>
          <p:cNvPr id="609" name="Google Shape;609;p51"/>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610" name="Google Shape;610;p51"/>
          <p:cNvPicPr preferRelativeResize="0"/>
          <p:nvPr/>
        </p:nvPicPr>
        <p:blipFill>
          <a:blip r:embed="rId2">
            <a:alphaModFix/>
          </a:blip>
          <a:stretch>
            <a:fillRect/>
          </a:stretch>
        </p:blipFill>
        <p:spPr>
          <a:xfrm rot="10800000">
            <a:off x="6648949" y="-367801"/>
            <a:ext cx="3332501" cy="1310775"/>
          </a:xfrm>
          <a:prstGeom prst="rect">
            <a:avLst/>
          </a:prstGeom>
          <a:noFill/>
          <a:ln>
            <a:noFill/>
          </a:ln>
        </p:spPr>
      </p:pic>
      <p:pic>
        <p:nvPicPr>
          <p:cNvPr id="611" name="Google Shape;611;p51"/>
          <p:cNvPicPr preferRelativeResize="0"/>
          <p:nvPr/>
        </p:nvPicPr>
        <p:blipFill>
          <a:blip r:embed="rId3">
            <a:alphaModFix/>
          </a:blip>
          <a:stretch>
            <a:fillRect/>
          </a:stretch>
        </p:blipFill>
        <p:spPr>
          <a:xfrm>
            <a:off x="8012601" y="331739"/>
            <a:ext cx="928075" cy="1038412"/>
          </a:xfrm>
          <a:prstGeom prst="rect">
            <a:avLst/>
          </a:prstGeom>
          <a:noFill/>
          <a:ln>
            <a:noFill/>
          </a:ln>
        </p:spPr>
      </p:pic>
      <p:pic>
        <p:nvPicPr>
          <p:cNvPr id="612" name="Google Shape;612;p51"/>
          <p:cNvPicPr preferRelativeResize="0"/>
          <p:nvPr/>
        </p:nvPicPr>
        <p:blipFill>
          <a:blip r:embed="rId4">
            <a:alphaModFix/>
          </a:blip>
          <a:stretch>
            <a:fillRect/>
          </a:stretch>
        </p:blipFill>
        <p:spPr>
          <a:xfrm>
            <a:off x="6053575" y="3757384"/>
            <a:ext cx="2965626" cy="2034601"/>
          </a:xfrm>
          <a:prstGeom prst="rect">
            <a:avLst/>
          </a:prstGeom>
          <a:noFill/>
          <a:ln>
            <a:noFill/>
          </a:ln>
        </p:spPr>
      </p:pic>
      <p:pic>
        <p:nvPicPr>
          <p:cNvPr id="613" name="Google Shape;613;p51"/>
          <p:cNvPicPr preferRelativeResize="0"/>
          <p:nvPr/>
        </p:nvPicPr>
        <p:blipFill>
          <a:blip r:embed="rId5">
            <a:alphaModFix/>
          </a:blip>
          <a:stretch>
            <a:fillRect/>
          </a:stretch>
        </p:blipFill>
        <p:spPr>
          <a:xfrm rot="10800000">
            <a:off x="7906925" y="3162299"/>
            <a:ext cx="1237075" cy="1981201"/>
          </a:xfrm>
          <a:prstGeom prst="rect">
            <a:avLst/>
          </a:prstGeom>
          <a:noFill/>
          <a:ln>
            <a:noFill/>
          </a:ln>
        </p:spPr>
      </p:pic>
      <p:pic>
        <p:nvPicPr>
          <p:cNvPr id="614" name="Google Shape;614;p51"/>
          <p:cNvPicPr preferRelativeResize="0"/>
          <p:nvPr/>
        </p:nvPicPr>
        <p:blipFill>
          <a:blip r:embed="rId6">
            <a:alphaModFix/>
          </a:blip>
          <a:stretch>
            <a:fillRect/>
          </a:stretch>
        </p:blipFill>
        <p:spPr>
          <a:xfrm>
            <a:off x="7343983" y="-12"/>
            <a:ext cx="1800009" cy="1231375"/>
          </a:xfrm>
          <a:prstGeom prst="rect">
            <a:avLst/>
          </a:prstGeom>
          <a:noFill/>
          <a:ln>
            <a:noFill/>
          </a:ln>
        </p:spPr>
      </p:pic>
      <p:pic>
        <p:nvPicPr>
          <p:cNvPr id="615" name="Google Shape;615;p51"/>
          <p:cNvPicPr preferRelativeResize="0"/>
          <p:nvPr/>
        </p:nvPicPr>
        <p:blipFill>
          <a:blip r:embed="rId7">
            <a:alphaModFix/>
          </a:blip>
          <a:stretch>
            <a:fillRect/>
          </a:stretch>
        </p:blipFill>
        <p:spPr>
          <a:xfrm>
            <a:off x="6093774" y="3862155"/>
            <a:ext cx="631376" cy="107059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7">
  <p:cSld name="CUSTOM_11_1_10">
    <p:spTree>
      <p:nvGrpSpPr>
        <p:cNvPr id="616" name="Shape 616"/>
        <p:cNvGrpSpPr/>
        <p:nvPr/>
      </p:nvGrpSpPr>
      <p:grpSpPr>
        <a:xfrm>
          <a:off x="0" y="0"/>
          <a:ext cx="0" cy="0"/>
          <a:chOff x="0" y="0"/>
          <a:chExt cx="0" cy="0"/>
        </a:xfrm>
      </p:grpSpPr>
      <p:sp>
        <p:nvSpPr>
          <p:cNvPr id="617" name="Google Shape;617;p52"/>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618" name="Google Shape;618;p52"/>
          <p:cNvPicPr preferRelativeResize="0"/>
          <p:nvPr/>
        </p:nvPicPr>
        <p:blipFill>
          <a:blip r:embed="rId2">
            <a:alphaModFix/>
          </a:blip>
          <a:stretch>
            <a:fillRect/>
          </a:stretch>
        </p:blipFill>
        <p:spPr>
          <a:xfrm flipH="1">
            <a:off x="5867225" y="-444038"/>
            <a:ext cx="3764724" cy="1910876"/>
          </a:xfrm>
          <a:prstGeom prst="rect">
            <a:avLst/>
          </a:prstGeom>
          <a:noFill/>
          <a:ln>
            <a:noFill/>
          </a:ln>
        </p:spPr>
      </p:pic>
      <p:pic>
        <p:nvPicPr>
          <p:cNvPr id="619" name="Google Shape;619;p52"/>
          <p:cNvPicPr preferRelativeResize="0"/>
          <p:nvPr/>
        </p:nvPicPr>
        <p:blipFill>
          <a:blip r:embed="rId3">
            <a:alphaModFix/>
          </a:blip>
          <a:stretch>
            <a:fillRect/>
          </a:stretch>
        </p:blipFill>
        <p:spPr>
          <a:xfrm>
            <a:off x="8664414" y="1588182"/>
            <a:ext cx="435296" cy="501962"/>
          </a:xfrm>
          <a:prstGeom prst="rect">
            <a:avLst/>
          </a:prstGeom>
          <a:noFill/>
          <a:ln>
            <a:noFill/>
          </a:ln>
        </p:spPr>
      </p:pic>
      <p:pic>
        <p:nvPicPr>
          <p:cNvPr id="620" name="Google Shape;620;p52"/>
          <p:cNvPicPr preferRelativeResize="0"/>
          <p:nvPr/>
        </p:nvPicPr>
        <p:blipFill>
          <a:blip r:embed="rId4">
            <a:alphaModFix/>
          </a:blip>
          <a:stretch>
            <a:fillRect/>
          </a:stretch>
        </p:blipFill>
        <p:spPr>
          <a:xfrm>
            <a:off x="8508434" y="295500"/>
            <a:ext cx="509806" cy="772550"/>
          </a:xfrm>
          <a:prstGeom prst="rect">
            <a:avLst/>
          </a:prstGeom>
          <a:noFill/>
          <a:ln>
            <a:noFill/>
          </a:ln>
        </p:spPr>
      </p:pic>
      <p:pic>
        <p:nvPicPr>
          <p:cNvPr id="621" name="Google Shape;621;p52"/>
          <p:cNvPicPr preferRelativeResize="0"/>
          <p:nvPr/>
        </p:nvPicPr>
        <p:blipFill>
          <a:blip r:embed="rId5">
            <a:alphaModFix/>
          </a:blip>
          <a:stretch>
            <a:fillRect/>
          </a:stretch>
        </p:blipFill>
        <p:spPr>
          <a:xfrm>
            <a:off x="7895784" y="579428"/>
            <a:ext cx="768631" cy="694119"/>
          </a:xfrm>
          <a:prstGeom prst="rect">
            <a:avLst/>
          </a:prstGeom>
          <a:noFill/>
          <a:ln>
            <a:noFill/>
          </a:ln>
        </p:spPr>
      </p:pic>
      <p:pic>
        <p:nvPicPr>
          <p:cNvPr id="622" name="Google Shape;622;p52"/>
          <p:cNvPicPr preferRelativeResize="0"/>
          <p:nvPr/>
        </p:nvPicPr>
        <p:blipFill>
          <a:blip r:embed="rId6">
            <a:alphaModFix/>
          </a:blip>
          <a:stretch>
            <a:fillRect/>
          </a:stretch>
        </p:blipFill>
        <p:spPr>
          <a:xfrm flipH="1" rot="-1192853">
            <a:off x="5526907" y="-169391"/>
            <a:ext cx="850186" cy="1361581"/>
          </a:xfrm>
          <a:prstGeom prst="rect">
            <a:avLst/>
          </a:prstGeom>
          <a:noFill/>
          <a:ln>
            <a:noFill/>
          </a:ln>
        </p:spPr>
      </p:pic>
      <p:pic>
        <p:nvPicPr>
          <p:cNvPr id="623" name="Google Shape;623;p52"/>
          <p:cNvPicPr preferRelativeResize="0"/>
          <p:nvPr/>
        </p:nvPicPr>
        <p:blipFill>
          <a:blip r:embed="rId7">
            <a:alphaModFix/>
          </a:blip>
          <a:stretch>
            <a:fillRect/>
          </a:stretch>
        </p:blipFill>
        <p:spPr>
          <a:xfrm>
            <a:off x="-320828" y="3103000"/>
            <a:ext cx="768625" cy="115730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2">
    <p:spTree>
      <p:nvGrpSpPr>
        <p:cNvPr id="624" name="Shape 624"/>
        <p:cNvGrpSpPr/>
        <p:nvPr/>
      </p:nvGrpSpPr>
      <p:grpSpPr>
        <a:xfrm>
          <a:off x="0" y="0"/>
          <a:ext cx="0" cy="0"/>
          <a:chOff x="0" y="0"/>
          <a:chExt cx="0" cy="0"/>
        </a:xfrm>
      </p:grpSpPr>
      <p:pic>
        <p:nvPicPr>
          <p:cNvPr id="625" name="Google Shape;625;p53"/>
          <p:cNvPicPr preferRelativeResize="0"/>
          <p:nvPr/>
        </p:nvPicPr>
        <p:blipFill>
          <a:blip r:embed="rId2">
            <a:alphaModFix/>
          </a:blip>
          <a:stretch>
            <a:fillRect/>
          </a:stretch>
        </p:blipFill>
        <p:spPr>
          <a:xfrm flipH="1">
            <a:off x="7520184" y="3895625"/>
            <a:ext cx="2714301" cy="2885244"/>
          </a:xfrm>
          <a:prstGeom prst="rect">
            <a:avLst/>
          </a:prstGeom>
          <a:noFill/>
          <a:ln>
            <a:noFill/>
          </a:ln>
        </p:spPr>
      </p:pic>
      <p:pic>
        <p:nvPicPr>
          <p:cNvPr id="626" name="Google Shape;626;p53"/>
          <p:cNvPicPr preferRelativeResize="0"/>
          <p:nvPr/>
        </p:nvPicPr>
        <p:blipFill>
          <a:blip r:embed="rId3">
            <a:alphaModFix/>
          </a:blip>
          <a:stretch>
            <a:fillRect/>
          </a:stretch>
        </p:blipFill>
        <p:spPr>
          <a:xfrm flipH="1" rot="-6299999">
            <a:off x="-43368" y="4368950"/>
            <a:ext cx="1737781" cy="1846051"/>
          </a:xfrm>
          <a:prstGeom prst="rect">
            <a:avLst/>
          </a:prstGeom>
          <a:noFill/>
          <a:ln>
            <a:noFill/>
          </a:ln>
        </p:spPr>
      </p:pic>
      <p:pic>
        <p:nvPicPr>
          <p:cNvPr id="627" name="Google Shape;627;p53"/>
          <p:cNvPicPr preferRelativeResize="0"/>
          <p:nvPr/>
        </p:nvPicPr>
        <p:blipFill>
          <a:blip r:embed="rId4">
            <a:alphaModFix/>
          </a:blip>
          <a:stretch>
            <a:fillRect/>
          </a:stretch>
        </p:blipFill>
        <p:spPr>
          <a:xfrm flipH="1">
            <a:off x="-1040382" y="-28375"/>
            <a:ext cx="1838098" cy="1953843"/>
          </a:xfrm>
          <a:prstGeom prst="rect">
            <a:avLst/>
          </a:prstGeom>
          <a:noFill/>
          <a:ln>
            <a:noFill/>
          </a:ln>
        </p:spPr>
      </p:pic>
      <p:pic>
        <p:nvPicPr>
          <p:cNvPr id="628" name="Google Shape;628;p53"/>
          <p:cNvPicPr preferRelativeResize="0"/>
          <p:nvPr/>
        </p:nvPicPr>
        <p:blipFill>
          <a:blip r:embed="rId5">
            <a:alphaModFix/>
          </a:blip>
          <a:stretch>
            <a:fillRect/>
          </a:stretch>
        </p:blipFill>
        <p:spPr>
          <a:xfrm>
            <a:off x="-1106048" y="1309500"/>
            <a:ext cx="1823151" cy="1937946"/>
          </a:xfrm>
          <a:prstGeom prst="rect">
            <a:avLst/>
          </a:prstGeom>
          <a:noFill/>
          <a:ln>
            <a:noFill/>
          </a:ln>
        </p:spPr>
      </p:pic>
      <p:pic>
        <p:nvPicPr>
          <p:cNvPr id="629" name="Google Shape;629;p53"/>
          <p:cNvPicPr preferRelativeResize="0"/>
          <p:nvPr/>
        </p:nvPicPr>
        <p:blipFill>
          <a:blip r:embed="rId6">
            <a:alphaModFix/>
          </a:blip>
          <a:stretch>
            <a:fillRect/>
          </a:stretch>
        </p:blipFill>
        <p:spPr>
          <a:xfrm flipH="1" rot="-9900001">
            <a:off x="5050468" y="-379067"/>
            <a:ext cx="563584" cy="1414480"/>
          </a:xfrm>
          <a:prstGeom prst="rect">
            <a:avLst/>
          </a:prstGeom>
          <a:noFill/>
          <a:ln>
            <a:noFill/>
          </a:ln>
        </p:spPr>
      </p:pic>
      <p:pic>
        <p:nvPicPr>
          <p:cNvPr id="630" name="Google Shape;630;p53"/>
          <p:cNvPicPr preferRelativeResize="0"/>
          <p:nvPr/>
        </p:nvPicPr>
        <p:blipFill>
          <a:blip r:embed="rId7">
            <a:alphaModFix/>
          </a:blip>
          <a:stretch>
            <a:fillRect/>
          </a:stretch>
        </p:blipFill>
        <p:spPr>
          <a:xfrm>
            <a:off x="3593388" y="4543206"/>
            <a:ext cx="978601" cy="1040850"/>
          </a:xfrm>
          <a:prstGeom prst="rect">
            <a:avLst/>
          </a:prstGeom>
          <a:noFill/>
          <a:ln>
            <a:noFill/>
          </a:ln>
        </p:spPr>
      </p:pic>
      <p:pic>
        <p:nvPicPr>
          <p:cNvPr id="631" name="Google Shape;631;p53"/>
          <p:cNvPicPr preferRelativeResize="0"/>
          <p:nvPr/>
        </p:nvPicPr>
        <p:blipFill>
          <a:blip r:embed="rId8">
            <a:alphaModFix/>
          </a:blip>
          <a:stretch>
            <a:fillRect/>
          </a:stretch>
        </p:blipFill>
        <p:spPr>
          <a:xfrm rot="-1368458">
            <a:off x="8229449" y="-345350"/>
            <a:ext cx="1771176" cy="1882698"/>
          </a:xfrm>
          <a:prstGeom prst="rect">
            <a:avLst/>
          </a:prstGeom>
          <a:noFill/>
          <a:ln>
            <a:noFill/>
          </a:ln>
        </p:spPr>
      </p:pic>
      <p:pic>
        <p:nvPicPr>
          <p:cNvPr id="632" name="Google Shape;632;p53"/>
          <p:cNvPicPr preferRelativeResize="0"/>
          <p:nvPr/>
        </p:nvPicPr>
        <p:blipFill>
          <a:blip r:embed="rId9">
            <a:alphaModFix/>
          </a:blip>
          <a:stretch>
            <a:fillRect/>
          </a:stretch>
        </p:blipFill>
        <p:spPr>
          <a:xfrm flipH="1">
            <a:off x="6472653" y="4356838"/>
            <a:ext cx="1926534" cy="2047852"/>
          </a:xfrm>
          <a:prstGeom prst="rect">
            <a:avLst/>
          </a:prstGeom>
          <a:noFill/>
          <a:ln>
            <a:noFill/>
          </a:ln>
        </p:spPr>
      </p:pic>
      <p:pic>
        <p:nvPicPr>
          <p:cNvPr id="633" name="Google Shape;633;p53"/>
          <p:cNvPicPr preferRelativeResize="0"/>
          <p:nvPr/>
        </p:nvPicPr>
        <p:blipFill>
          <a:blip r:embed="rId10">
            <a:alphaModFix/>
          </a:blip>
          <a:stretch>
            <a:fillRect/>
          </a:stretch>
        </p:blipFill>
        <p:spPr>
          <a:xfrm>
            <a:off x="7117225" y="-521550"/>
            <a:ext cx="1270475" cy="1405974"/>
          </a:xfrm>
          <a:prstGeom prst="rect">
            <a:avLst/>
          </a:prstGeom>
          <a:noFill/>
          <a:ln>
            <a:noFill/>
          </a:ln>
        </p:spPr>
      </p:pic>
      <p:sp>
        <p:nvSpPr>
          <p:cNvPr id="634" name="Google Shape;634;p53"/>
          <p:cNvSpPr txBox="1"/>
          <p:nvPr>
            <p:ph hasCustomPrompt="1" type="title"/>
          </p:nvPr>
        </p:nvSpPr>
        <p:spPr>
          <a:xfrm>
            <a:off x="973594" y="1321725"/>
            <a:ext cx="3614400" cy="545100"/>
          </a:xfrm>
          <a:prstGeom prst="rect">
            <a:avLst/>
          </a:prstGeom>
        </p:spPr>
        <p:txBody>
          <a:bodyPr anchorCtr="0" anchor="t" bIns="0" lIns="91425" spcFirstLastPara="1" rIns="91425" wrap="square" tIns="0">
            <a:noAutofit/>
          </a:bodyPr>
          <a:lstStyle>
            <a:lvl1pPr lvl="0" rtl="0" algn="ctr">
              <a:spcBef>
                <a:spcPts val="0"/>
              </a:spcBef>
              <a:spcAft>
                <a:spcPts val="0"/>
              </a:spcAft>
              <a:buSzPts val="4800"/>
              <a:buNone/>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35" name="Google Shape;635;p53"/>
          <p:cNvSpPr txBox="1"/>
          <p:nvPr>
            <p:ph idx="1" type="subTitle"/>
          </p:nvPr>
        </p:nvSpPr>
        <p:spPr>
          <a:xfrm>
            <a:off x="973594" y="1866829"/>
            <a:ext cx="3614400" cy="230100"/>
          </a:xfrm>
          <a:prstGeom prst="rect">
            <a:avLst/>
          </a:prstGeom>
        </p:spPr>
        <p:txBody>
          <a:bodyPr anchorCtr="0" anchor="t" bIns="0" lIns="91425" spcFirstLastPara="1" rIns="91425" wrap="square" tIns="0">
            <a:noAutofit/>
          </a:bodyPr>
          <a:lstStyle>
            <a:lvl1pPr lvl="0" rtl="0" algn="ctr">
              <a:spcBef>
                <a:spcPts val="0"/>
              </a:spcBef>
              <a:spcAft>
                <a:spcPts val="0"/>
              </a:spcAft>
              <a:buSzPts val="1400"/>
              <a:buNone/>
              <a:defRPr sz="1400">
                <a:solidFill>
                  <a:schemeClr val="accent1"/>
                </a:solidFill>
                <a:latin typeface="Questrial"/>
                <a:ea typeface="Questrial"/>
                <a:cs typeface="Questrial"/>
                <a:sym typeface="Questria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6" name="Google Shape;636;p53"/>
          <p:cNvSpPr txBox="1"/>
          <p:nvPr>
            <p:ph hasCustomPrompt="1" idx="2" type="title"/>
          </p:nvPr>
        </p:nvSpPr>
        <p:spPr>
          <a:xfrm>
            <a:off x="973594" y="2307974"/>
            <a:ext cx="3614400" cy="545100"/>
          </a:xfrm>
          <a:prstGeom prst="rect">
            <a:avLst/>
          </a:prstGeom>
        </p:spPr>
        <p:txBody>
          <a:bodyPr anchorCtr="0" anchor="t" bIns="0" lIns="91425" spcFirstLastPara="1" rIns="91425" wrap="square" tIns="0">
            <a:noAutofit/>
          </a:bodyPr>
          <a:lstStyle>
            <a:lvl1pPr lvl="0" rtl="0" algn="ctr">
              <a:spcBef>
                <a:spcPts val="0"/>
              </a:spcBef>
              <a:spcAft>
                <a:spcPts val="0"/>
              </a:spcAft>
              <a:buSzPts val="4800"/>
              <a:buNone/>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37" name="Google Shape;637;p53"/>
          <p:cNvSpPr txBox="1"/>
          <p:nvPr>
            <p:ph idx="3" type="subTitle"/>
          </p:nvPr>
        </p:nvSpPr>
        <p:spPr>
          <a:xfrm>
            <a:off x="973594" y="2853076"/>
            <a:ext cx="3614400" cy="230100"/>
          </a:xfrm>
          <a:prstGeom prst="rect">
            <a:avLst/>
          </a:prstGeom>
        </p:spPr>
        <p:txBody>
          <a:bodyPr anchorCtr="0" anchor="t" bIns="0" lIns="91425" spcFirstLastPara="1" rIns="91425" wrap="square" tIns="0">
            <a:noAutofit/>
          </a:bodyPr>
          <a:lstStyle>
            <a:lvl1pPr lvl="0" rtl="0" algn="ctr">
              <a:spcBef>
                <a:spcPts val="0"/>
              </a:spcBef>
              <a:spcAft>
                <a:spcPts val="0"/>
              </a:spcAft>
              <a:buSzPts val="1400"/>
              <a:buNone/>
              <a:defRPr sz="1400">
                <a:solidFill>
                  <a:schemeClr val="accent1"/>
                </a:solidFill>
                <a:latin typeface="Questrial"/>
                <a:ea typeface="Questrial"/>
                <a:cs typeface="Questrial"/>
                <a:sym typeface="Questria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8" name="Google Shape;638;p53"/>
          <p:cNvSpPr txBox="1"/>
          <p:nvPr>
            <p:ph hasCustomPrompt="1" idx="4" type="title"/>
          </p:nvPr>
        </p:nvSpPr>
        <p:spPr>
          <a:xfrm>
            <a:off x="973594" y="3294199"/>
            <a:ext cx="3614400" cy="545100"/>
          </a:xfrm>
          <a:prstGeom prst="rect">
            <a:avLst/>
          </a:prstGeom>
        </p:spPr>
        <p:txBody>
          <a:bodyPr anchorCtr="0" anchor="t" bIns="0" lIns="91425" spcFirstLastPara="1" rIns="91425" wrap="square" tIns="0">
            <a:noAutofit/>
          </a:bodyPr>
          <a:lstStyle>
            <a:lvl1pPr lvl="0" rtl="0" algn="ctr">
              <a:spcBef>
                <a:spcPts val="0"/>
              </a:spcBef>
              <a:spcAft>
                <a:spcPts val="0"/>
              </a:spcAft>
              <a:buSzPts val="4800"/>
              <a:buNone/>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39" name="Google Shape;639;p53"/>
          <p:cNvSpPr txBox="1"/>
          <p:nvPr>
            <p:ph idx="5" type="subTitle"/>
          </p:nvPr>
        </p:nvSpPr>
        <p:spPr>
          <a:xfrm>
            <a:off x="973594" y="3839325"/>
            <a:ext cx="3614400" cy="230100"/>
          </a:xfrm>
          <a:prstGeom prst="rect">
            <a:avLst/>
          </a:prstGeom>
        </p:spPr>
        <p:txBody>
          <a:bodyPr anchorCtr="0" anchor="t" bIns="0" lIns="91425" spcFirstLastPara="1" rIns="91425" wrap="square" tIns="0">
            <a:noAutofit/>
          </a:bodyPr>
          <a:lstStyle>
            <a:lvl1pPr lvl="0" rtl="0" algn="ctr">
              <a:spcBef>
                <a:spcPts val="0"/>
              </a:spcBef>
              <a:spcAft>
                <a:spcPts val="0"/>
              </a:spcAft>
              <a:buSzPts val="1400"/>
              <a:buNone/>
              <a:defRPr sz="1400">
                <a:solidFill>
                  <a:schemeClr val="accent1"/>
                </a:solidFill>
                <a:latin typeface="Questrial"/>
                <a:ea typeface="Questrial"/>
                <a:cs typeface="Questrial"/>
                <a:sym typeface="Questria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0" name="Google Shape;640;p53"/>
          <p:cNvSpPr txBox="1"/>
          <p:nvPr>
            <p:ph idx="6"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2_1">
    <p:spTree>
      <p:nvGrpSpPr>
        <p:cNvPr id="641" name="Shape 641"/>
        <p:cNvGrpSpPr/>
        <p:nvPr/>
      </p:nvGrpSpPr>
      <p:grpSpPr>
        <a:xfrm>
          <a:off x="0" y="0"/>
          <a:ext cx="0" cy="0"/>
          <a:chOff x="0" y="0"/>
          <a:chExt cx="0" cy="0"/>
        </a:xfrm>
      </p:grpSpPr>
      <p:sp>
        <p:nvSpPr>
          <p:cNvPr id="642" name="Google Shape;642;p54"/>
          <p:cNvSpPr txBox="1"/>
          <p:nvPr>
            <p:ph hasCustomPrompt="1" type="title"/>
          </p:nvPr>
        </p:nvSpPr>
        <p:spPr>
          <a:xfrm>
            <a:off x="1423587" y="1421750"/>
            <a:ext cx="2802600" cy="545100"/>
          </a:xfrm>
          <a:prstGeom prst="rect">
            <a:avLst/>
          </a:prstGeom>
        </p:spPr>
        <p:txBody>
          <a:bodyPr anchorCtr="0" anchor="t" bIns="0" lIns="91425" spcFirstLastPara="1" rIns="91425" wrap="square" tIns="0">
            <a:noAutofit/>
          </a:bodyPr>
          <a:lstStyle>
            <a:lvl1pPr lvl="0" rtl="0" algn="r">
              <a:spcBef>
                <a:spcPts val="0"/>
              </a:spcBef>
              <a:spcAft>
                <a:spcPts val="0"/>
              </a:spcAft>
              <a:buSzPts val="4800"/>
              <a:buNone/>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43" name="Google Shape;643;p54"/>
          <p:cNvSpPr txBox="1"/>
          <p:nvPr>
            <p:ph idx="1" type="subTitle"/>
          </p:nvPr>
        </p:nvSpPr>
        <p:spPr>
          <a:xfrm>
            <a:off x="1423587" y="1966854"/>
            <a:ext cx="2802600" cy="2301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1400"/>
              <a:buNone/>
              <a:defRPr sz="1400">
                <a:solidFill>
                  <a:schemeClr val="accent1"/>
                </a:solidFill>
                <a:latin typeface="Questrial"/>
                <a:ea typeface="Questrial"/>
                <a:cs typeface="Questrial"/>
                <a:sym typeface="Questria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4" name="Google Shape;644;p54"/>
          <p:cNvSpPr txBox="1"/>
          <p:nvPr>
            <p:ph hasCustomPrompt="1" idx="2" type="title"/>
          </p:nvPr>
        </p:nvSpPr>
        <p:spPr>
          <a:xfrm>
            <a:off x="1423587" y="2484199"/>
            <a:ext cx="2802600" cy="545100"/>
          </a:xfrm>
          <a:prstGeom prst="rect">
            <a:avLst/>
          </a:prstGeom>
        </p:spPr>
        <p:txBody>
          <a:bodyPr anchorCtr="0" anchor="t" bIns="0" lIns="91425" spcFirstLastPara="1" rIns="91425" wrap="square" tIns="0">
            <a:noAutofit/>
          </a:bodyPr>
          <a:lstStyle>
            <a:lvl1pPr lvl="0" rtl="0" algn="r">
              <a:spcBef>
                <a:spcPts val="0"/>
              </a:spcBef>
              <a:spcAft>
                <a:spcPts val="0"/>
              </a:spcAft>
              <a:buSzPts val="4800"/>
              <a:buNone/>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45" name="Google Shape;645;p54"/>
          <p:cNvSpPr txBox="1"/>
          <p:nvPr>
            <p:ph idx="3" type="subTitle"/>
          </p:nvPr>
        </p:nvSpPr>
        <p:spPr>
          <a:xfrm>
            <a:off x="1423587" y="3029301"/>
            <a:ext cx="2802600" cy="2301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1400"/>
              <a:buNone/>
              <a:defRPr sz="1400">
                <a:solidFill>
                  <a:schemeClr val="accent1"/>
                </a:solidFill>
                <a:latin typeface="Questrial"/>
                <a:ea typeface="Questrial"/>
                <a:cs typeface="Questrial"/>
                <a:sym typeface="Questria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6" name="Google Shape;646;p54"/>
          <p:cNvSpPr txBox="1"/>
          <p:nvPr>
            <p:ph hasCustomPrompt="1" idx="4" type="title"/>
          </p:nvPr>
        </p:nvSpPr>
        <p:spPr>
          <a:xfrm>
            <a:off x="1423587" y="3546624"/>
            <a:ext cx="2802600" cy="545100"/>
          </a:xfrm>
          <a:prstGeom prst="rect">
            <a:avLst/>
          </a:prstGeom>
        </p:spPr>
        <p:txBody>
          <a:bodyPr anchorCtr="0" anchor="t" bIns="0" lIns="91425" spcFirstLastPara="1" rIns="91425" wrap="square" tIns="0">
            <a:noAutofit/>
          </a:bodyPr>
          <a:lstStyle>
            <a:lvl1pPr lvl="0" rtl="0" algn="r">
              <a:spcBef>
                <a:spcPts val="0"/>
              </a:spcBef>
              <a:spcAft>
                <a:spcPts val="0"/>
              </a:spcAft>
              <a:buSzPts val="4800"/>
              <a:buNone/>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47" name="Google Shape;647;p54"/>
          <p:cNvSpPr txBox="1"/>
          <p:nvPr>
            <p:ph idx="5" type="subTitle"/>
          </p:nvPr>
        </p:nvSpPr>
        <p:spPr>
          <a:xfrm>
            <a:off x="1423587" y="4091750"/>
            <a:ext cx="2802600" cy="2301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1400"/>
              <a:buNone/>
              <a:defRPr sz="1400">
                <a:solidFill>
                  <a:schemeClr val="accent1"/>
                </a:solidFill>
                <a:latin typeface="Questrial"/>
                <a:ea typeface="Questrial"/>
                <a:cs typeface="Questrial"/>
                <a:sym typeface="Questria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8" name="Google Shape;648;p54"/>
          <p:cNvSpPr txBox="1"/>
          <p:nvPr>
            <p:ph idx="6"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649" name="Google Shape;649;p54"/>
          <p:cNvPicPr preferRelativeResize="0"/>
          <p:nvPr/>
        </p:nvPicPr>
        <p:blipFill>
          <a:blip r:embed="rId2">
            <a:alphaModFix/>
          </a:blip>
          <a:stretch>
            <a:fillRect/>
          </a:stretch>
        </p:blipFill>
        <p:spPr>
          <a:xfrm>
            <a:off x="6236125" y="-883474"/>
            <a:ext cx="3222199" cy="2286150"/>
          </a:xfrm>
          <a:prstGeom prst="rect">
            <a:avLst/>
          </a:prstGeom>
          <a:noFill/>
          <a:ln>
            <a:noFill/>
          </a:ln>
        </p:spPr>
      </p:pic>
      <p:pic>
        <p:nvPicPr>
          <p:cNvPr id="650" name="Google Shape;650;p54"/>
          <p:cNvPicPr preferRelativeResize="0"/>
          <p:nvPr/>
        </p:nvPicPr>
        <p:blipFill>
          <a:blip r:embed="rId3">
            <a:alphaModFix/>
          </a:blip>
          <a:stretch>
            <a:fillRect/>
          </a:stretch>
        </p:blipFill>
        <p:spPr>
          <a:xfrm rot="10800000">
            <a:off x="5772150" y="-314325"/>
            <a:ext cx="3469825" cy="1364800"/>
          </a:xfrm>
          <a:prstGeom prst="rect">
            <a:avLst/>
          </a:prstGeom>
          <a:noFill/>
          <a:ln>
            <a:noFill/>
          </a:ln>
        </p:spPr>
      </p:pic>
      <p:pic>
        <p:nvPicPr>
          <p:cNvPr id="651" name="Google Shape;651;p54"/>
          <p:cNvPicPr preferRelativeResize="0"/>
          <p:nvPr/>
        </p:nvPicPr>
        <p:blipFill>
          <a:blip r:embed="rId4">
            <a:alphaModFix/>
          </a:blip>
          <a:stretch>
            <a:fillRect/>
          </a:stretch>
        </p:blipFill>
        <p:spPr>
          <a:xfrm>
            <a:off x="7938982" y="58738"/>
            <a:ext cx="419610" cy="772550"/>
          </a:xfrm>
          <a:prstGeom prst="rect">
            <a:avLst/>
          </a:prstGeom>
          <a:noFill/>
          <a:ln>
            <a:noFill/>
          </a:ln>
        </p:spPr>
      </p:pic>
      <p:pic>
        <p:nvPicPr>
          <p:cNvPr id="652" name="Google Shape;652;p54"/>
          <p:cNvPicPr preferRelativeResize="0"/>
          <p:nvPr/>
        </p:nvPicPr>
        <p:blipFill>
          <a:blip r:embed="rId5">
            <a:alphaModFix amt="89000"/>
          </a:blip>
          <a:stretch>
            <a:fillRect/>
          </a:stretch>
        </p:blipFill>
        <p:spPr>
          <a:xfrm rot="-337602">
            <a:off x="-203446" y="2857725"/>
            <a:ext cx="1213095" cy="1952951"/>
          </a:xfrm>
          <a:prstGeom prst="rect">
            <a:avLst/>
          </a:prstGeom>
          <a:noFill/>
          <a:ln>
            <a:noFill/>
          </a:ln>
        </p:spPr>
      </p:pic>
      <p:pic>
        <p:nvPicPr>
          <p:cNvPr id="653" name="Google Shape;653;p54"/>
          <p:cNvPicPr preferRelativeResize="0"/>
          <p:nvPr/>
        </p:nvPicPr>
        <p:blipFill>
          <a:blip r:embed="rId6">
            <a:alphaModFix/>
          </a:blip>
          <a:stretch>
            <a:fillRect/>
          </a:stretch>
        </p:blipFill>
        <p:spPr>
          <a:xfrm>
            <a:off x="187412" y="2575721"/>
            <a:ext cx="431375" cy="592158"/>
          </a:xfrm>
          <a:prstGeom prst="rect">
            <a:avLst/>
          </a:prstGeom>
          <a:noFill/>
          <a:ln>
            <a:noFill/>
          </a:ln>
        </p:spPr>
      </p:pic>
      <p:pic>
        <p:nvPicPr>
          <p:cNvPr id="654" name="Google Shape;654;p54"/>
          <p:cNvPicPr preferRelativeResize="0"/>
          <p:nvPr/>
        </p:nvPicPr>
        <p:blipFill>
          <a:blip r:embed="rId7">
            <a:alphaModFix/>
          </a:blip>
          <a:stretch>
            <a:fillRect/>
          </a:stretch>
        </p:blipFill>
        <p:spPr>
          <a:xfrm>
            <a:off x="6801351" y="4525814"/>
            <a:ext cx="928075" cy="1038412"/>
          </a:xfrm>
          <a:prstGeom prst="rect">
            <a:avLst/>
          </a:prstGeom>
          <a:noFill/>
          <a:ln>
            <a:noFill/>
          </a:ln>
        </p:spPr>
      </p:pic>
      <p:pic>
        <p:nvPicPr>
          <p:cNvPr id="655" name="Google Shape;655;p54"/>
          <p:cNvPicPr preferRelativeResize="0"/>
          <p:nvPr/>
        </p:nvPicPr>
        <p:blipFill>
          <a:blip r:embed="rId8">
            <a:alphaModFix/>
          </a:blip>
          <a:stretch>
            <a:fillRect/>
          </a:stretch>
        </p:blipFill>
        <p:spPr>
          <a:xfrm rot="10152145">
            <a:off x="7625584" y="3223915"/>
            <a:ext cx="2149031" cy="1921572"/>
          </a:xfrm>
          <a:prstGeom prst="rect">
            <a:avLst/>
          </a:prstGeom>
          <a:noFill/>
          <a:ln>
            <a:noFill/>
          </a:ln>
        </p:spPr>
      </p:pic>
      <p:pic>
        <p:nvPicPr>
          <p:cNvPr id="656" name="Google Shape;656;p54"/>
          <p:cNvPicPr preferRelativeResize="0"/>
          <p:nvPr/>
        </p:nvPicPr>
        <p:blipFill>
          <a:blip r:embed="rId9">
            <a:alphaModFix/>
          </a:blip>
          <a:stretch>
            <a:fillRect/>
          </a:stretch>
        </p:blipFill>
        <p:spPr>
          <a:xfrm>
            <a:off x="7133268" y="4272650"/>
            <a:ext cx="1048214" cy="10384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2_1_1">
    <p:spTree>
      <p:nvGrpSpPr>
        <p:cNvPr id="657" name="Shape 657"/>
        <p:cNvGrpSpPr/>
        <p:nvPr/>
      </p:nvGrpSpPr>
      <p:grpSpPr>
        <a:xfrm>
          <a:off x="0" y="0"/>
          <a:ext cx="0" cy="0"/>
          <a:chOff x="0" y="0"/>
          <a:chExt cx="0" cy="0"/>
        </a:xfrm>
      </p:grpSpPr>
      <p:sp>
        <p:nvSpPr>
          <p:cNvPr id="658" name="Google Shape;658;p55"/>
          <p:cNvSpPr txBox="1"/>
          <p:nvPr>
            <p:ph hasCustomPrompt="1" type="title"/>
          </p:nvPr>
        </p:nvSpPr>
        <p:spPr>
          <a:xfrm>
            <a:off x="2764794" y="937175"/>
            <a:ext cx="3614400" cy="545100"/>
          </a:xfrm>
          <a:prstGeom prst="rect">
            <a:avLst/>
          </a:prstGeom>
        </p:spPr>
        <p:txBody>
          <a:bodyPr anchorCtr="0" anchor="t" bIns="0" lIns="91425" spcFirstLastPara="1" rIns="91425" wrap="square" tIns="0">
            <a:noAutofit/>
          </a:bodyPr>
          <a:lstStyle>
            <a:lvl1pPr lvl="0" rtl="0" algn="ctr">
              <a:spcBef>
                <a:spcPts val="0"/>
              </a:spcBef>
              <a:spcAft>
                <a:spcPts val="0"/>
              </a:spcAft>
              <a:buSzPts val="4800"/>
              <a:buNone/>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59" name="Google Shape;659;p55"/>
          <p:cNvSpPr txBox="1"/>
          <p:nvPr>
            <p:ph idx="1" type="subTitle"/>
          </p:nvPr>
        </p:nvSpPr>
        <p:spPr>
          <a:xfrm>
            <a:off x="2764794" y="1561921"/>
            <a:ext cx="3614400" cy="230100"/>
          </a:xfrm>
          <a:prstGeom prst="rect">
            <a:avLst/>
          </a:prstGeom>
        </p:spPr>
        <p:txBody>
          <a:bodyPr anchorCtr="0" anchor="t" bIns="0" lIns="91425" spcFirstLastPara="1" rIns="91425" wrap="square" tIns="0">
            <a:noAutofit/>
          </a:bodyPr>
          <a:lstStyle>
            <a:lvl1pPr lvl="0" rtl="0" algn="ctr">
              <a:spcBef>
                <a:spcPts val="0"/>
              </a:spcBef>
              <a:spcAft>
                <a:spcPts val="0"/>
              </a:spcAft>
              <a:buSzPts val="1400"/>
              <a:buNone/>
              <a:defRPr sz="1400">
                <a:solidFill>
                  <a:schemeClr val="accent1"/>
                </a:solidFill>
                <a:latin typeface="Questrial"/>
                <a:ea typeface="Questrial"/>
                <a:cs typeface="Questrial"/>
                <a:sym typeface="Questria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0" name="Google Shape;660;p55"/>
          <p:cNvSpPr txBox="1"/>
          <p:nvPr>
            <p:ph hasCustomPrompt="1" idx="2" type="title"/>
          </p:nvPr>
        </p:nvSpPr>
        <p:spPr>
          <a:xfrm>
            <a:off x="2764794" y="2184149"/>
            <a:ext cx="3614400" cy="545100"/>
          </a:xfrm>
          <a:prstGeom prst="rect">
            <a:avLst/>
          </a:prstGeom>
        </p:spPr>
        <p:txBody>
          <a:bodyPr anchorCtr="0" anchor="t" bIns="0" lIns="91425" spcFirstLastPara="1" rIns="91425" wrap="square" tIns="0">
            <a:noAutofit/>
          </a:bodyPr>
          <a:lstStyle>
            <a:lvl1pPr lvl="0" rtl="0" algn="ctr">
              <a:spcBef>
                <a:spcPts val="0"/>
              </a:spcBef>
              <a:spcAft>
                <a:spcPts val="0"/>
              </a:spcAft>
              <a:buSzPts val="4800"/>
              <a:buNone/>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61" name="Google Shape;661;p55"/>
          <p:cNvSpPr txBox="1"/>
          <p:nvPr>
            <p:ph idx="3" type="subTitle"/>
          </p:nvPr>
        </p:nvSpPr>
        <p:spPr>
          <a:xfrm>
            <a:off x="2764794" y="2808892"/>
            <a:ext cx="3614400" cy="230100"/>
          </a:xfrm>
          <a:prstGeom prst="rect">
            <a:avLst/>
          </a:prstGeom>
        </p:spPr>
        <p:txBody>
          <a:bodyPr anchorCtr="0" anchor="t" bIns="0" lIns="91425" spcFirstLastPara="1" rIns="91425" wrap="square" tIns="0">
            <a:noAutofit/>
          </a:bodyPr>
          <a:lstStyle>
            <a:lvl1pPr lvl="0" rtl="0" algn="ctr">
              <a:spcBef>
                <a:spcPts val="0"/>
              </a:spcBef>
              <a:spcAft>
                <a:spcPts val="0"/>
              </a:spcAft>
              <a:buSzPts val="1400"/>
              <a:buNone/>
              <a:defRPr sz="1400">
                <a:solidFill>
                  <a:schemeClr val="accent1"/>
                </a:solidFill>
                <a:latin typeface="Questrial"/>
                <a:ea typeface="Questrial"/>
                <a:cs typeface="Questrial"/>
                <a:sym typeface="Questria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2" name="Google Shape;662;p55"/>
          <p:cNvSpPr txBox="1"/>
          <p:nvPr>
            <p:ph hasCustomPrompt="1" idx="4" type="title"/>
          </p:nvPr>
        </p:nvSpPr>
        <p:spPr>
          <a:xfrm>
            <a:off x="2764794" y="3431099"/>
            <a:ext cx="3614400" cy="545100"/>
          </a:xfrm>
          <a:prstGeom prst="rect">
            <a:avLst/>
          </a:prstGeom>
        </p:spPr>
        <p:txBody>
          <a:bodyPr anchorCtr="0" anchor="t" bIns="0" lIns="91425" spcFirstLastPara="1" rIns="91425" wrap="square" tIns="0">
            <a:noAutofit/>
          </a:bodyPr>
          <a:lstStyle>
            <a:lvl1pPr lvl="0" rtl="0" algn="ctr">
              <a:spcBef>
                <a:spcPts val="0"/>
              </a:spcBef>
              <a:spcAft>
                <a:spcPts val="0"/>
              </a:spcAft>
              <a:buSzPts val="4800"/>
              <a:buNone/>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63" name="Google Shape;663;p55"/>
          <p:cNvSpPr txBox="1"/>
          <p:nvPr>
            <p:ph idx="5" type="subTitle"/>
          </p:nvPr>
        </p:nvSpPr>
        <p:spPr>
          <a:xfrm>
            <a:off x="2764794" y="4055866"/>
            <a:ext cx="3614400" cy="230100"/>
          </a:xfrm>
          <a:prstGeom prst="rect">
            <a:avLst/>
          </a:prstGeom>
        </p:spPr>
        <p:txBody>
          <a:bodyPr anchorCtr="0" anchor="t" bIns="0" lIns="91425" spcFirstLastPara="1" rIns="91425" wrap="square" tIns="0">
            <a:noAutofit/>
          </a:bodyPr>
          <a:lstStyle>
            <a:lvl1pPr lvl="0" rtl="0" algn="ctr">
              <a:spcBef>
                <a:spcPts val="0"/>
              </a:spcBef>
              <a:spcAft>
                <a:spcPts val="0"/>
              </a:spcAft>
              <a:buSzPts val="1400"/>
              <a:buNone/>
              <a:defRPr sz="1400">
                <a:solidFill>
                  <a:schemeClr val="accent1"/>
                </a:solidFill>
                <a:latin typeface="Questrial"/>
                <a:ea typeface="Questrial"/>
                <a:cs typeface="Questrial"/>
                <a:sym typeface="Questria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664" name="Google Shape;664;p55"/>
          <p:cNvPicPr preferRelativeResize="0"/>
          <p:nvPr/>
        </p:nvPicPr>
        <p:blipFill>
          <a:blip r:embed="rId2">
            <a:alphaModFix/>
          </a:blip>
          <a:stretch>
            <a:fillRect/>
          </a:stretch>
        </p:blipFill>
        <p:spPr>
          <a:xfrm rot="-937927">
            <a:off x="-250753" y="666225"/>
            <a:ext cx="1881131" cy="2117651"/>
          </a:xfrm>
          <a:prstGeom prst="rect">
            <a:avLst/>
          </a:prstGeom>
          <a:noFill/>
          <a:ln>
            <a:noFill/>
          </a:ln>
        </p:spPr>
      </p:pic>
      <p:pic>
        <p:nvPicPr>
          <p:cNvPr id="665" name="Google Shape;665;p55"/>
          <p:cNvPicPr preferRelativeResize="0"/>
          <p:nvPr/>
        </p:nvPicPr>
        <p:blipFill>
          <a:blip r:embed="rId3">
            <a:alphaModFix/>
          </a:blip>
          <a:stretch>
            <a:fillRect/>
          </a:stretch>
        </p:blipFill>
        <p:spPr>
          <a:xfrm rot="-752397">
            <a:off x="-45635" y="2101144"/>
            <a:ext cx="928076" cy="1486330"/>
          </a:xfrm>
          <a:prstGeom prst="rect">
            <a:avLst/>
          </a:prstGeom>
          <a:noFill/>
          <a:ln>
            <a:noFill/>
          </a:ln>
        </p:spPr>
      </p:pic>
      <p:pic>
        <p:nvPicPr>
          <p:cNvPr id="666" name="Google Shape;666;p55"/>
          <p:cNvPicPr preferRelativeResize="0"/>
          <p:nvPr/>
        </p:nvPicPr>
        <p:blipFill>
          <a:blip r:embed="rId4">
            <a:alphaModFix/>
          </a:blip>
          <a:stretch>
            <a:fillRect/>
          </a:stretch>
        </p:blipFill>
        <p:spPr>
          <a:xfrm>
            <a:off x="773154" y="0"/>
            <a:ext cx="2257059" cy="2018125"/>
          </a:xfrm>
          <a:prstGeom prst="rect">
            <a:avLst/>
          </a:prstGeom>
          <a:noFill/>
          <a:ln>
            <a:noFill/>
          </a:ln>
        </p:spPr>
      </p:pic>
      <p:pic>
        <p:nvPicPr>
          <p:cNvPr id="667" name="Google Shape;667;p55"/>
          <p:cNvPicPr preferRelativeResize="0"/>
          <p:nvPr/>
        </p:nvPicPr>
        <p:blipFill>
          <a:blip r:embed="rId5">
            <a:alphaModFix/>
          </a:blip>
          <a:stretch>
            <a:fillRect/>
          </a:stretch>
        </p:blipFill>
        <p:spPr>
          <a:xfrm>
            <a:off x="-342392" y="62081"/>
            <a:ext cx="1254908" cy="1243139"/>
          </a:xfrm>
          <a:prstGeom prst="rect">
            <a:avLst/>
          </a:prstGeom>
          <a:noFill/>
          <a:ln>
            <a:noFill/>
          </a:ln>
        </p:spPr>
      </p:pic>
      <p:pic>
        <p:nvPicPr>
          <p:cNvPr id="668" name="Google Shape;668;p55"/>
          <p:cNvPicPr preferRelativeResize="0"/>
          <p:nvPr/>
        </p:nvPicPr>
        <p:blipFill>
          <a:blip r:embed="rId6">
            <a:alphaModFix/>
          </a:blip>
          <a:stretch>
            <a:fillRect/>
          </a:stretch>
        </p:blipFill>
        <p:spPr>
          <a:xfrm flipH="1" rot="10800000">
            <a:off x="976825" y="2924175"/>
            <a:ext cx="1760675" cy="2224725"/>
          </a:xfrm>
          <a:prstGeom prst="rect">
            <a:avLst/>
          </a:prstGeom>
          <a:noFill/>
          <a:ln>
            <a:noFill/>
          </a:ln>
        </p:spPr>
      </p:pic>
      <p:pic>
        <p:nvPicPr>
          <p:cNvPr id="669" name="Google Shape;669;p55"/>
          <p:cNvPicPr preferRelativeResize="0"/>
          <p:nvPr/>
        </p:nvPicPr>
        <p:blipFill>
          <a:blip r:embed="rId2">
            <a:alphaModFix/>
          </a:blip>
          <a:stretch>
            <a:fillRect/>
          </a:stretch>
        </p:blipFill>
        <p:spPr>
          <a:xfrm rot="9862073">
            <a:off x="7513610" y="2362324"/>
            <a:ext cx="1881131" cy="2117651"/>
          </a:xfrm>
          <a:prstGeom prst="rect">
            <a:avLst/>
          </a:prstGeom>
          <a:noFill/>
          <a:ln>
            <a:noFill/>
          </a:ln>
        </p:spPr>
      </p:pic>
      <p:pic>
        <p:nvPicPr>
          <p:cNvPr id="670" name="Google Shape;670;p55"/>
          <p:cNvPicPr preferRelativeResize="0"/>
          <p:nvPr/>
        </p:nvPicPr>
        <p:blipFill>
          <a:blip r:embed="rId3">
            <a:alphaModFix/>
          </a:blip>
          <a:stretch>
            <a:fillRect/>
          </a:stretch>
        </p:blipFill>
        <p:spPr>
          <a:xfrm rot="10047603">
            <a:off x="8261549" y="1558726"/>
            <a:ext cx="928076" cy="1486330"/>
          </a:xfrm>
          <a:prstGeom prst="rect">
            <a:avLst/>
          </a:prstGeom>
          <a:noFill/>
          <a:ln>
            <a:noFill/>
          </a:ln>
        </p:spPr>
      </p:pic>
      <p:pic>
        <p:nvPicPr>
          <p:cNvPr id="671" name="Google Shape;671;p55"/>
          <p:cNvPicPr preferRelativeResize="0"/>
          <p:nvPr/>
        </p:nvPicPr>
        <p:blipFill>
          <a:blip r:embed="rId4">
            <a:alphaModFix/>
          </a:blip>
          <a:stretch>
            <a:fillRect/>
          </a:stretch>
        </p:blipFill>
        <p:spPr>
          <a:xfrm rot="10800000">
            <a:off x="6113776" y="3128075"/>
            <a:ext cx="2257059" cy="2018125"/>
          </a:xfrm>
          <a:prstGeom prst="rect">
            <a:avLst/>
          </a:prstGeom>
          <a:noFill/>
          <a:ln>
            <a:noFill/>
          </a:ln>
        </p:spPr>
      </p:pic>
      <p:pic>
        <p:nvPicPr>
          <p:cNvPr id="672" name="Google Shape;672;p55"/>
          <p:cNvPicPr preferRelativeResize="0"/>
          <p:nvPr/>
        </p:nvPicPr>
        <p:blipFill>
          <a:blip r:embed="rId5">
            <a:alphaModFix/>
          </a:blip>
          <a:stretch>
            <a:fillRect/>
          </a:stretch>
        </p:blipFill>
        <p:spPr>
          <a:xfrm rot="10800000">
            <a:off x="8231473" y="3840981"/>
            <a:ext cx="1254908" cy="1243139"/>
          </a:xfrm>
          <a:prstGeom prst="rect">
            <a:avLst/>
          </a:prstGeom>
          <a:noFill/>
          <a:ln>
            <a:noFill/>
          </a:ln>
        </p:spPr>
      </p:pic>
      <p:pic>
        <p:nvPicPr>
          <p:cNvPr id="673" name="Google Shape;673;p55"/>
          <p:cNvPicPr preferRelativeResize="0"/>
          <p:nvPr/>
        </p:nvPicPr>
        <p:blipFill>
          <a:blip r:embed="rId6">
            <a:alphaModFix/>
          </a:blip>
          <a:stretch>
            <a:fillRect/>
          </a:stretch>
        </p:blipFill>
        <p:spPr>
          <a:xfrm flipH="1">
            <a:off x="6406489" y="-2700"/>
            <a:ext cx="1760675" cy="22247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5">
    <p:spTree>
      <p:nvGrpSpPr>
        <p:cNvPr id="674" name="Shape 674"/>
        <p:cNvGrpSpPr/>
        <p:nvPr/>
      </p:nvGrpSpPr>
      <p:grpSpPr>
        <a:xfrm>
          <a:off x="0" y="0"/>
          <a:ext cx="0" cy="0"/>
          <a:chOff x="0" y="0"/>
          <a:chExt cx="0" cy="0"/>
        </a:xfrm>
      </p:grpSpPr>
      <p:pic>
        <p:nvPicPr>
          <p:cNvPr id="675" name="Google Shape;675;p56"/>
          <p:cNvPicPr preferRelativeResize="0"/>
          <p:nvPr/>
        </p:nvPicPr>
        <p:blipFill>
          <a:blip r:embed="rId2">
            <a:alphaModFix/>
          </a:blip>
          <a:stretch>
            <a:fillRect/>
          </a:stretch>
        </p:blipFill>
        <p:spPr>
          <a:xfrm rot="-900000">
            <a:off x="7250493" y="3099241"/>
            <a:ext cx="2974552" cy="3163726"/>
          </a:xfrm>
          <a:prstGeom prst="rect">
            <a:avLst/>
          </a:prstGeom>
          <a:noFill/>
          <a:ln>
            <a:noFill/>
          </a:ln>
        </p:spPr>
      </p:pic>
      <p:pic>
        <p:nvPicPr>
          <p:cNvPr id="676" name="Google Shape;676;p56"/>
          <p:cNvPicPr preferRelativeResize="0"/>
          <p:nvPr/>
        </p:nvPicPr>
        <p:blipFill>
          <a:blip r:embed="rId3">
            <a:alphaModFix/>
          </a:blip>
          <a:stretch>
            <a:fillRect/>
          </a:stretch>
        </p:blipFill>
        <p:spPr>
          <a:xfrm rot="10800000">
            <a:off x="6400786" y="3494089"/>
            <a:ext cx="1886119" cy="2101676"/>
          </a:xfrm>
          <a:prstGeom prst="rect">
            <a:avLst/>
          </a:prstGeom>
          <a:noFill/>
          <a:ln>
            <a:noFill/>
          </a:ln>
        </p:spPr>
      </p:pic>
      <p:pic>
        <p:nvPicPr>
          <p:cNvPr id="677" name="Google Shape;677;p56"/>
          <p:cNvPicPr preferRelativeResize="0"/>
          <p:nvPr/>
        </p:nvPicPr>
        <p:blipFill>
          <a:blip r:embed="rId4">
            <a:alphaModFix/>
          </a:blip>
          <a:stretch>
            <a:fillRect/>
          </a:stretch>
        </p:blipFill>
        <p:spPr>
          <a:xfrm rot="10800000">
            <a:off x="8014249" y="-380254"/>
            <a:ext cx="2714301" cy="2886949"/>
          </a:xfrm>
          <a:prstGeom prst="rect">
            <a:avLst/>
          </a:prstGeom>
          <a:noFill/>
          <a:ln>
            <a:noFill/>
          </a:ln>
        </p:spPr>
      </p:pic>
      <p:pic>
        <p:nvPicPr>
          <p:cNvPr id="678" name="Google Shape;678;p56"/>
          <p:cNvPicPr preferRelativeResize="0"/>
          <p:nvPr/>
        </p:nvPicPr>
        <p:blipFill>
          <a:blip r:embed="rId5">
            <a:alphaModFix/>
          </a:blip>
          <a:stretch>
            <a:fillRect/>
          </a:stretch>
        </p:blipFill>
        <p:spPr>
          <a:xfrm rot="10800000">
            <a:off x="7832643" y="838717"/>
            <a:ext cx="2007450" cy="2133851"/>
          </a:xfrm>
          <a:prstGeom prst="rect">
            <a:avLst/>
          </a:prstGeom>
          <a:noFill/>
          <a:ln>
            <a:noFill/>
          </a:ln>
        </p:spPr>
      </p:pic>
      <p:pic>
        <p:nvPicPr>
          <p:cNvPr id="679" name="Google Shape;679;p56"/>
          <p:cNvPicPr preferRelativeResize="0"/>
          <p:nvPr/>
        </p:nvPicPr>
        <p:blipFill>
          <a:blip r:embed="rId6">
            <a:alphaModFix/>
          </a:blip>
          <a:stretch>
            <a:fillRect/>
          </a:stretch>
        </p:blipFill>
        <p:spPr>
          <a:xfrm flipH="1" rot="7362696">
            <a:off x="-1016605" y="-1811733"/>
            <a:ext cx="3232709" cy="3438318"/>
          </a:xfrm>
          <a:prstGeom prst="rect">
            <a:avLst/>
          </a:prstGeom>
          <a:noFill/>
          <a:ln>
            <a:noFill/>
          </a:ln>
        </p:spPr>
      </p:pic>
      <p:pic>
        <p:nvPicPr>
          <p:cNvPr id="680" name="Google Shape;680;p56"/>
          <p:cNvPicPr preferRelativeResize="0"/>
          <p:nvPr/>
        </p:nvPicPr>
        <p:blipFill>
          <a:blip r:embed="rId7">
            <a:alphaModFix/>
          </a:blip>
          <a:stretch>
            <a:fillRect/>
          </a:stretch>
        </p:blipFill>
        <p:spPr>
          <a:xfrm flipH="1" rot="-6299999">
            <a:off x="-860809" y="2833175"/>
            <a:ext cx="1737781" cy="1846051"/>
          </a:xfrm>
          <a:prstGeom prst="rect">
            <a:avLst/>
          </a:prstGeom>
          <a:noFill/>
          <a:ln>
            <a:noFill/>
          </a:ln>
        </p:spPr>
      </p:pic>
      <p:pic>
        <p:nvPicPr>
          <p:cNvPr id="681" name="Google Shape;681;p56"/>
          <p:cNvPicPr preferRelativeResize="0"/>
          <p:nvPr/>
        </p:nvPicPr>
        <p:blipFill>
          <a:blip r:embed="rId8">
            <a:alphaModFix/>
          </a:blip>
          <a:stretch>
            <a:fillRect/>
          </a:stretch>
        </p:blipFill>
        <p:spPr>
          <a:xfrm flipH="1">
            <a:off x="-646752" y="452725"/>
            <a:ext cx="1927177" cy="2048523"/>
          </a:xfrm>
          <a:prstGeom prst="rect">
            <a:avLst/>
          </a:prstGeom>
          <a:noFill/>
          <a:ln>
            <a:noFill/>
          </a:ln>
        </p:spPr>
      </p:pic>
      <p:pic>
        <p:nvPicPr>
          <p:cNvPr id="682" name="Google Shape;682;p56"/>
          <p:cNvPicPr preferRelativeResize="0"/>
          <p:nvPr/>
        </p:nvPicPr>
        <p:blipFill>
          <a:blip r:embed="rId9">
            <a:alphaModFix/>
          </a:blip>
          <a:stretch>
            <a:fillRect/>
          </a:stretch>
        </p:blipFill>
        <p:spPr>
          <a:xfrm>
            <a:off x="3985336" y="-2337887"/>
            <a:ext cx="3275762" cy="3484107"/>
          </a:xfrm>
          <a:prstGeom prst="rect">
            <a:avLst/>
          </a:prstGeom>
          <a:noFill/>
          <a:ln>
            <a:noFill/>
          </a:ln>
        </p:spPr>
      </p:pic>
      <p:pic>
        <p:nvPicPr>
          <p:cNvPr id="683" name="Google Shape;683;p56"/>
          <p:cNvPicPr preferRelativeResize="0"/>
          <p:nvPr/>
        </p:nvPicPr>
        <p:blipFill>
          <a:blip r:embed="rId10">
            <a:alphaModFix/>
          </a:blip>
          <a:stretch>
            <a:fillRect/>
          </a:stretch>
        </p:blipFill>
        <p:spPr>
          <a:xfrm rot="9899987">
            <a:off x="6360747" y="-164837"/>
            <a:ext cx="667174" cy="1674475"/>
          </a:xfrm>
          <a:prstGeom prst="rect">
            <a:avLst/>
          </a:prstGeom>
          <a:noFill/>
          <a:ln>
            <a:noFill/>
          </a:ln>
        </p:spPr>
      </p:pic>
      <p:pic>
        <p:nvPicPr>
          <p:cNvPr id="684" name="Google Shape;684;p56"/>
          <p:cNvPicPr preferRelativeResize="0"/>
          <p:nvPr/>
        </p:nvPicPr>
        <p:blipFill>
          <a:blip r:embed="rId11">
            <a:alphaModFix/>
          </a:blip>
          <a:stretch>
            <a:fillRect/>
          </a:stretch>
        </p:blipFill>
        <p:spPr>
          <a:xfrm flipH="1" rot="8099988">
            <a:off x="1137971" y="3890545"/>
            <a:ext cx="2497255" cy="2654513"/>
          </a:xfrm>
          <a:prstGeom prst="rect">
            <a:avLst/>
          </a:prstGeom>
          <a:noFill/>
          <a:ln>
            <a:noFill/>
          </a:ln>
        </p:spPr>
      </p:pic>
      <p:sp>
        <p:nvSpPr>
          <p:cNvPr id="685" name="Google Shape;685;p56"/>
          <p:cNvSpPr txBox="1"/>
          <p:nvPr>
            <p:ph idx="1" type="subTitle"/>
          </p:nvPr>
        </p:nvSpPr>
        <p:spPr>
          <a:xfrm>
            <a:off x="1524450" y="1591913"/>
            <a:ext cx="6095100" cy="13683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800"/>
              <a:buNone/>
              <a:defRPr sz="2800">
                <a:solidFill>
                  <a:schemeClr val="accent1"/>
                </a:solidFill>
                <a:latin typeface="Questrial"/>
                <a:ea typeface="Questrial"/>
                <a:cs typeface="Questrial"/>
                <a:sym typeface="Questria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6" name="Google Shape;686;p56"/>
          <p:cNvSpPr txBox="1"/>
          <p:nvPr>
            <p:ph type="title"/>
          </p:nvPr>
        </p:nvSpPr>
        <p:spPr>
          <a:xfrm>
            <a:off x="1524450" y="3131288"/>
            <a:ext cx="3426300" cy="420300"/>
          </a:xfrm>
          <a:prstGeom prst="rect">
            <a:avLst/>
          </a:prstGeom>
        </p:spPr>
        <p:txBody>
          <a:bodyPr anchorCtr="0" anchor="t" bIns="0" lIns="91425" spcFirstLastPara="1" rIns="91425"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5_1">
    <p:spTree>
      <p:nvGrpSpPr>
        <p:cNvPr id="687" name="Shape 687"/>
        <p:cNvGrpSpPr/>
        <p:nvPr/>
      </p:nvGrpSpPr>
      <p:grpSpPr>
        <a:xfrm>
          <a:off x="0" y="0"/>
          <a:ext cx="0" cy="0"/>
          <a:chOff x="0" y="0"/>
          <a:chExt cx="0" cy="0"/>
        </a:xfrm>
      </p:grpSpPr>
      <p:sp>
        <p:nvSpPr>
          <p:cNvPr id="688" name="Google Shape;688;p57"/>
          <p:cNvSpPr txBox="1"/>
          <p:nvPr>
            <p:ph idx="1" type="subTitle"/>
          </p:nvPr>
        </p:nvSpPr>
        <p:spPr>
          <a:xfrm>
            <a:off x="2326963" y="2605438"/>
            <a:ext cx="6095100" cy="13683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800"/>
              <a:buNone/>
              <a:defRPr sz="2800">
                <a:solidFill>
                  <a:schemeClr val="accent1"/>
                </a:solidFill>
                <a:latin typeface="Questrial"/>
                <a:ea typeface="Questrial"/>
                <a:cs typeface="Questrial"/>
                <a:sym typeface="Questrial"/>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689" name="Google Shape;689;p57"/>
          <p:cNvSpPr txBox="1"/>
          <p:nvPr>
            <p:ph type="title"/>
          </p:nvPr>
        </p:nvSpPr>
        <p:spPr>
          <a:xfrm>
            <a:off x="4995763" y="4144813"/>
            <a:ext cx="3426300" cy="420300"/>
          </a:xfrm>
          <a:prstGeom prst="rect">
            <a:avLst/>
          </a:prstGeom>
        </p:spPr>
        <p:txBody>
          <a:bodyPr anchorCtr="0" anchor="t" bIns="0" lIns="91425" spcFirstLastPara="1" rIns="91425" wrap="square" tIns="0">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690" name="Google Shape;690;p57"/>
          <p:cNvPicPr preferRelativeResize="0"/>
          <p:nvPr/>
        </p:nvPicPr>
        <p:blipFill>
          <a:blip r:embed="rId2">
            <a:alphaModFix/>
          </a:blip>
          <a:stretch>
            <a:fillRect/>
          </a:stretch>
        </p:blipFill>
        <p:spPr>
          <a:xfrm flipH="1" rot="10800000">
            <a:off x="-129147" y="-112068"/>
            <a:ext cx="3764725" cy="1480787"/>
          </a:xfrm>
          <a:prstGeom prst="rect">
            <a:avLst/>
          </a:prstGeom>
          <a:noFill/>
          <a:ln>
            <a:noFill/>
          </a:ln>
        </p:spPr>
      </p:pic>
      <p:pic>
        <p:nvPicPr>
          <p:cNvPr id="691" name="Google Shape;691;p57"/>
          <p:cNvPicPr preferRelativeResize="0"/>
          <p:nvPr/>
        </p:nvPicPr>
        <p:blipFill>
          <a:blip r:embed="rId3">
            <a:alphaModFix/>
          </a:blip>
          <a:stretch>
            <a:fillRect/>
          </a:stretch>
        </p:blipFill>
        <p:spPr>
          <a:xfrm flipH="1">
            <a:off x="4911281" y="-1538152"/>
            <a:ext cx="3882175" cy="3528201"/>
          </a:xfrm>
          <a:prstGeom prst="rect">
            <a:avLst/>
          </a:prstGeom>
          <a:noFill/>
          <a:ln>
            <a:noFill/>
          </a:ln>
        </p:spPr>
      </p:pic>
      <p:pic>
        <p:nvPicPr>
          <p:cNvPr id="692" name="Google Shape;692;p57"/>
          <p:cNvPicPr preferRelativeResize="0"/>
          <p:nvPr/>
        </p:nvPicPr>
        <p:blipFill>
          <a:blip r:embed="rId4">
            <a:alphaModFix/>
          </a:blip>
          <a:stretch>
            <a:fillRect/>
          </a:stretch>
        </p:blipFill>
        <p:spPr>
          <a:xfrm flipH="1">
            <a:off x="4595867" y="-89412"/>
            <a:ext cx="1254925" cy="1068875"/>
          </a:xfrm>
          <a:prstGeom prst="rect">
            <a:avLst/>
          </a:prstGeom>
          <a:noFill/>
          <a:ln>
            <a:noFill/>
          </a:ln>
        </p:spPr>
      </p:pic>
      <p:pic>
        <p:nvPicPr>
          <p:cNvPr id="693" name="Google Shape;693;p57"/>
          <p:cNvPicPr preferRelativeResize="0"/>
          <p:nvPr/>
        </p:nvPicPr>
        <p:blipFill>
          <a:blip r:embed="rId5">
            <a:alphaModFix/>
          </a:blip>
          <a:stretch>
            <a:fillRect/>
          </a:stretch>
        </p:blipFill>
        <p:spPr>
          <a:xfrm>
            <a:off x="-60772" y="1990050"/>
            <a:ext cx="2168292" cy="3216226"/>
          </a:xfrm>
          <a:prstGeom prst="rect">
            <a:avLst/>
          </a:prstGeom>
          <a:noFill/>
          <a:ln>
            <a:noFill/>
          </a:ln>
        </p:spPr>
      </p:pic>
      <p:pic>
        <p:nvPicPr>
          <p:cNvPr id="694" name="Google Shape;694;p57"/>
          <p:cNvPicPr preferRelativeResize="0"/>
          <p:nvPr/>
        </p:nvPicPr>
        <p:blipFill>
          <a:blip r:embed="rId6">
            <a:alphaModFix/>
          </a:blip>
          <a:stretch>
            <a:fillRect/>
          </a:stretch>
        </p:blipFill>
        <p:spPr>
          <a:xfrm rot="10800000">
            <a:off x="827878" y="3407825"/>
            <a:ext cx="1122975" cy="1798450"/>
          </a:xfrm>
          <a:prstGeom prst="rect">
            <a:avLst/>
          </a:prstGeom>
          <a:noFill/>
          <a:ln>
            <a:noFill/>
          </a:ln>
        </p:spPr>
      </p:pic>
      <p:pic>
        <p:nvPicPr>
          <p:cNvPr id="695" name="Google Shape;695;p57"/>
          <p:cNvPicPr preferRelativeResize="0"/>
          <p:nvPr/>
        </p:nvPicPr>
        <p:blipFill>
          <a:blip r:embed="rId7">
            <a:alphaModFix/>
          </a:blip>
          <a:stretch>
            <a:fillRect/>
          </a:stretch>
        </p:blipFill>
        <p:spPr>
          <a:xfrm flipH="1">
            <a:off x="5850808" y="445015"/>
            <a:ext cx="1733342" cy="1694120"/>
          </a:xfrm>
          <a:prstGeom prst="rect">
            <a:avLst/>
          </a:prstGeom>
          <a:noFill/>
          <a:ln>
            <a:noFill/>
          </a:ln>
        </p:spPr>
      </p:pic>
      <p:pic>
        <p:nvPicPr>
          <p:cNvPr id="696" name="Google Shape;696;p57"/>
          <p:cNvPicPr preferRelativeResize="0"/>
          <p:nvPr/>
        </p:nvPicPr>
        <p:blipFill>
          <a:blip r:embed="rId8">
            <a:alphaModFix/>
          </a:blip>
          <a:stretch>
            <a:fillRect/>
          </a:stretch>
        </p:blipFill>
        <p:spPr>
          <a:xfrm flipH="1" rot="696264">
            <a:off x="1939486" y="4244513"/>
            <a:ext cx="419610" cy="772550"/>
          </a:xfrm>
          <a:prstGeom prst="rect">
            <a:avLst/>
          </a:prstGeom>
          <a:noFill/>
          <a:ln>
            <a:noFill/>
          </a:ln>
        </p:spPr>
      </p:pic>
      <p:pic>
        <p:nvPicPr>
          <p:cNvPr id="697" name="Google Shape;697;p57"/>
          <p:cNvPicPr preferRelativeResize="0"/>
          <p:nvPr/>
        </p:nvPicPr>
        <p:blipFill>
          <a:blip r:embed="rId9">
            <a:alphaModFix/>
          </a:blip>
          <a:stretch>
            <a:fillRect/>
          </a:stretch>
        </p:blipFill>
        <p:spPr>
          <a:xfrm flipH="1">
            <a:off x="1025770" y="-230500"/>
            <a:ext cx="1588243" cy="1717650"/>
          </a:xfrm>
          <a:prstGeom prst="rect">
            <a:avLst/>
          </a:prstGeom>
          <a:noFill/>
          <a:ln>
            <a:noFill/>
          </a:ln>
        </p:spPr>
      </p:pic>
      <p:pic>
        <p:nvPicPr>
          <p:cNvPr id="698" name="Google Shape;698;p57"/>
          <p:cNvPicPr preferRelativeResize="0"/>
          <p:nvPr/>
        </p:nvPicPr>
        <p:blipFill>
          <a:blip r:embed="rId10">
            <a:alphaModFix/>
          </a:blip>
          <a:stretch>
            <a:fillRect/>
          </a:stretch>
        </p:blipFill>
        <p:spPr>
          <a:xfrm flipH="1">
            <a:off x="8641500" y="3334113"/>
            <a:ext cx="647075" cy="70221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6">
    <p:spTree>
      <p:nvGrpSpPr>
        <p:cNvPr id="699" name="Shape 699"/>
        <p:cNvGrpSpPr/>
        <p:nvPr/>
      </p:nvGrpSpPr>
      <p:grpSpPr>
        <a:xfrm>
          <a:off x="0" y="0"/>
          <a:ext cx="0" cy="0"/>
          <a:chOff x="0" y="0"/>
          <a:chExt cx="0" cy="0"/>
        </a:xfrm>
      </p:grpSpPr>
      <p:pic>
        <p:nvPicPr>
          <p:cNvPr id="700" name="Google Shape;700;p58"/>
          <p:cNvPicPr preferRelativeResize="0"/>
          <p:nvPr/>
        </p:nvPicPr>
        <p:blipFill>
          <a:blip r:embed="rId2">
            <a:alphaModFix/>
          </a:blip>
          <a:stretch>
            <a:fillRect/>
          </a:stretch>
        </p:blipFill>
        <p:spPr>
          <a:xfrm flipH="1">
            <a:off x="7635523" y="1457950"/>
            <a:ext cx="3010526" cy="3200123"/>
          </a:xfrm>
          <a:prstGeom prst="rect">
            <a:avLst/>
          </a:prstGeom>
          <a:noFill/>
          <a:ln>
            <a:noFill/>
          </a:ln>
        </p:spPr>
      </p:pic>
      <p:pic>
        <p:nvPicPr>
          <p:cNvPr id="701" name="Google Shape;701;p58"/>
          <p:cNvPicPr preferRelativeResize="0"/>
          <p:nvPr/>
        </p:nvPicPr>
        <p:blipFill>
          <a:blip r:embed="rId3">
            <a:alphaModFix/>
          </a:blip>
          <a:stretch>
            <a:fillRect/>
          </a:stretch>
        </p:blipFill>
        <p:spPr>
          <a:xfrm flipH="1">
            <a:off x="-716775" y="210600"/>
            <a:ext cx="2219949" cy="2361150"/>
          </a:xfrm>
          <a:prstGeom prst="rect">
            <a:avLst/>
          </a:prstGeom>
          <a:noFill/>
          <a:ln>
            <a:noFill/>
          </a:ln>
        </p:spPr>
      </p:pic>
      <p:pic>
        <p:nvPicPr>
          <p:cNvPr id="702" name="Google Shape;702;p58"/>
          <p:cNvPicPr preferRelativeResize="0"/>
          <p:nvPr/>
        </p:nvPicPr>
        <p:blipFill>
          <a:blip r:embed="rId4">
            <a:alphaModFix/>
          </a:blip>
          <a:stretch>
            <a:fillRect/>
          </a:stretch>
        </p:blipFill>
        <p:spPr>
          <a:xfrm>
            <a:off x="32525" y="1354638"/>
            <a:ext cx="1634548" cy="1737479"/>
          </a:xfrm>
          <a:prstGeom prst="rect">
            <a:avLst/>
          </a:prstGeom>
          <a:noFill/>
          <a:ln>
            <a:noFill/>
          </a:ln>
        </p:spPr>
      </p:pic>
      <p:pic>
        <p:nvPicPr>
          <p:cNvPr id="703" name="Google Shape;703;p58"/>
          <p:cNvPicPr preferRelativeResize="0"/>
          <p:nvPr/>
        </p:nvPicPr>
        <p:blipFill>
          <a:blip r:embed="rId5">
            <a:alphaModFix/>
          </a:blip>
          <a:stretch>
            <a:fillRect/>
          </a:stretch>
        </p:blipFill>
        <p:spPr>
          <a:xfrm>
            <a:off x="7290626" y="2746875"/>
            <a:ext cx="1634548" cy="1737471"/>
          </a:xfrm>
          <a:prstGeom prst="rect">
            <a:avLst/>
          </a:prstGeom>
          <a:noFill/>
          <a:ln>
            <a:noFill/>
          </a:ln>
        </p:spPr>
      </p:pic>
      <p:pic>
        <p:nvPicPr>
          <p:cNvPr id="704" name="Google Shape;704;p58"/>
          <p:cNvPicPr preferRelativeResize="0"/>
          <p:nvPr/>
        </p:nvPicPr>
        <p:blipFill>
          <a:blip r:embed="rId6">
            <a:alphaModFix/>
          </a:blip>
          <a:stretch>
            <a:fillRect/>
          </a:stretch>
        </p:blipFill>
        <p:spPr>
          <a:xfrm flipH="1">
            <a:off x="836697" y="-1173925"/>
            <a:ext cx="1724252" cy="1831674"/>
          </a:xfrm>
          <a:prstGeom prst="rect">
            <a:avLst/>
          </a:prstGeom>
          <a:noFill/>
          <a:ln>
            <a:noFill/>
          </a:ln>
        </p:spPr>
      </p:pic>
      <p:pic>
        <p:nvPicPr>
          <p:cNvPr id="705" name="Google Shape;705;p58"/>
          <p:cNvPicPr preferRelativeResize="0"/>
          <p:nvPr/>
        </p:nvPicPr>
        <p:blipFill>
          <a:blip r:embed="rId7">
            <a:alphaModFix/>
          </a:blip>
          <a:stretch>
            <a:fillRect/>
          </a:stretch>
        </p:blipFill>
        <p:spPr>
          <a:xfrm flipH="1">
            <a:off x="7412603" y="-588350"/>
            <a:ext cx="1570035" cy="1737473"/>
          </a:xfrm>
          <a:prstGeom prst="rect">
            <a:avLst/>
          </a:prstGeom>
          <a:noFill/>
          <a:ln>
            <a:noFill/>
          </a:ln>
        </p:spPr>
      </p:pic>
      <p:pic>
        <p:nvPicPr>
          <p:cNvPr id="706" name="Google Shape;706;p58"/>
          <p:cNvPicPr preferRelativeResize="0"/>
          <p:nvPr/>
        </p:nvPicPr>
        <p:blipFill>
          <a:blip r:embed="rId8">
            <a:alphaModFix/>
          </a:blip>
          <a:stretch>
            <a:fillRect/>
          </a:stretch>
        </p:blipFill>
        <p:spPr>
          <a:xfrm flipH="1">
            <a:off x="-1054499" y="3121975"/>
            <a:ext cx="3390650" cy="3606298"/>
          </a:xfrm>
          <a:prstGeom prst="rect">
            <a:avLst/>
          </a:prstGeom>
          <a:noFill/>
          <a:ln>
            <a:noFill/>
          </a:ln>
        </p:spPr>
      </p:pic>
      <p:pic>
        <p:nvPicPr>
          <p:cNvPr id="707" name="Google Shape;707;p58"/>
          <p:cNvPicPr preferRelativeResize="0"/>
          <p:nvPr/>
        </p:nvPicPr>
        <p:blipFill>
          <a:blip r:embed="rId9">
            <a:alphaModFix/>
          </a:blip>
          <a:stretch>
            <a:fillRect/>
          </a:stretch>
        </p:blipFill>
        <p:spPr>
          <a:xfrm flipH="1" rot="1028882">
            <a:off x="1056399" y="3546896"/>
            <a:ext cx="721303" cy="1810310"/>
          </a:xfrm>
          <a:prstGeom prst="rect">
            <a:avLst/>
          </a:prstGeom>
          <a:noFill/>
          <a:ln>
            <a:noFill/>
          </a:ln>
        </p:spPr>
      </p:pic>
      <p:sp>
        <p:nvSpPr>
          <p:cNvPr id="708" name="Google Shape;708;p58"/>
          <p:cNvSpPr txBox="1"/>
          <p:nvPr>
            <p:ph type="title"/>
          </p:nvPr>
        </p:nvSpPr>
        <p:spPr>
          <a:xfrm>
            <a:off x="2191350" y="541075"/>
            <a:ext cx="4761300" cy="1173300"/>
          </a:xfrm>
          <a:prstGeom prst="rect">
            <a:avLst/>
          </a:prstGeom>
        </p:spPr>
        <p:txBody>
          <a:bodyPr anchorCtr="0" anchor="t" bIns="0" lIns="91425" spcFirstLastPara="1" rIns="91425" wrap="square" tIns="0">
            <a:noAutofit/>
          </a:bodyPr>
          <a:lstStyle>
            <a:lvl1pPr lvl="0" rtl="0" algn="ctr">
              <a:spcBef>
                <a:spcPts val="0"/>
              </a:spcBef>
              <a:spcAft>
                <a:spcPts val="0"/>
              </a:spcAft>
              <a:buSzPts val="4800"/>
              <a:buNone/>
              <a:defRPr sz="8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09" name="Google Shape;709;p58"/>
          <p:cNvSpPr txBox="1"/>
          <p:nvPr>
            <p:ph idx="1" type="subTitle"/>
          </p:nvPr>
        </p:nvSpPr>
        <p:spPr>
          <a:xfrm>
            <a:off x="2191350" y="1714350"/>
            <a:ext cx="4761300" cy="1123800"/>
          </a:xfrm>
          <a:prstGeom prst="rect">
            <a:avLst/>
          </a:prstGeom>
        </p:spPr>
        <p:txBody>
          <a:bodyPr anchorCtr="0" anchor="t" bIns="0" lIns="91425" spcFirstLastPara="1" rIns="91425" wrap="square" tIns="0">
            <a:noAutofit/>
          </a:bodyPr>
          <a:lstStyle>
            <a:lvl1pPr lvl="0" rtl="0" algn="ctr">
              <a:lnSpc>
                <a:spcPct val="100000"/>
              </a:lnSpc>
              <a:spcBef>
                <a:spcPts val="0"/>
              </a:spcBef>
              <a:spcAft>
                <a:spcPts val="0"/>
              </a:spcAft>
              <a:buSzPts val="1400"/>
              <a:buNone/>
              <a:defRPr sz="1400">
                <a:solidFill>
                  <a:schemeClr val="accent1"/>
                </a:solidFill>
                <a:latin typeface="Questrial"/>
                <a:ea typeface="Questrial"/>
                <a:cs typeface="Questrial"/>
                <a:sym typeface="Questria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10" name="Google Shape;710;p58"/>
          <p:cNvSpPr txBox="1"/>
          <p:nvPr/>
        </p:nvSpPr>
        <p:spPr>
          <a:xfrm>
            <a:off x="2147850" y="4165325"/>
            <a:ext cx="4858500" cy="437100"/>
          </a:xfrm>
          <a:prstGeom prst="rect">
            <a:avLst/>
          </a:prstGeom>
          <a:noFill/>
          <a:ln>
            <a:noFill/>
          </a:ln>
        </p:spPr>
        <p:txBody>
          <a:bodyPr anchorCtr="0" anchor="t" bIns="0" lIns="91425" spcFirstLastPara="1" rIns="91425" wrap="square" tIns="0">
            <a:noAutofit/>
          </a:bodyPr>
          <a:lstStyle/>
          <a:p>
            <a:pPr indent="0" lvl="0" marL="0" marR="0" rtl="0" algn="ctr">
              <a:lnSpc>
                <a:spcPct val="100000"/>
              </a:lnSpc>
              <a:spcBef>
                <a:spcPts val="0"/>
              </a:spcBef>
              <a:spcAft>
                <a:spcPts val="0"/>
              </a:spcAft>
              <a:buClr>
                <a:srgbClr val="FF9793"/>
              </a:buClr>
              <a:buSzPts val="1200"/>
              <a:buFont typeface="Rajdhani Medium"/>
              <a:buNone/>
            </a:pPr>
            <a:r>
              <a:rPr lang="en" sz="1200">
                <a:solidFill>
                  <a:schemeClr val="accent1"/>
                </a:solidFill>
                <a:latin typeface="Questrial"/>
                <a:ea typeface="Questrial"/>
                <a:cs typeface="Questrial"/>
                <a:sym typeface="Questrial"/>
              </a:rPr>
              <a:t>CREDITS: This presentation template was created by </a:t>
            </a:r>
            <a:r>
              <a:rPr b="1" lang="en" sz="1200">
                <a:solidFill>
                  <a:schemeClr val="accent1"/>
                </a:solidFill>
                <a:uFill>
                  <a:noFill/>
                </a:uFill>
                <a:latin typeface="Questrial"/>
                <a:ea typeface="Questrial"/>
                <a:cs typeface="Questrial"/>
                <a:sym typeface="Questrial"/>
                <a:hlinkClick r:id="rId10">
                  <a:extLst>
                    <a:ext uri="{A12FA001-AC4F-418D-AE19-62706E023703}">
                      <ahyp:hlinkClr val="tx"/>
                    </a:ext>
                  </a:extLst>
                </a:hlinkClick>
              </a:rPr>
              <a:t>Slidesgo</a:t>
            </a:r>
            <a:r>
              <a:rPr lang="en" sz="1200">
                <a:solidFill>
                  <a:schemeClr val="accent1"/>
                </a:solidFill>
                <a:latin typeface="Questrial"/>
                <a:ea typeface="Questrial"/>
                <a:cs typeface="Questrial"/>
                <a:sym typeface="Questrial"/>
              </a:rPr>
              <a:t>, and includes icons by </a:t>
            </a:r>
            <a:r>
              <a:rPr b="1" lang="en" sz="1200">
                <a:solidFill>
                  <a:schemeClr val="accent1"/>
                </a:solidFill>
                <a:uFill>
                  <a:noFill/>
                </a:uFill>
                <a:latin typeface="Questrial"/>
                <a:ea typeface="Questrial"/>
                <a:cs typeface="Questrial"/>
                <a:sym typeface="Questrial"/>
                <a:hlinkClick r:id="rId11">
                  <a:extLst>
                    <a:ext uri="{A12FA001-AC4F-418D-AE19-62706E023703}">
                      <ahyp:hlinkClr val="tx"/>
                    </a:ext>
                  </a:extLst>
                </a:hlinkClick>
              </a:rPr>
              <a:t>Flaticon</a:t>
            </a:r>
            <a:r>
              <a:rPr lang="en" sz="1200">
                <a:solidFill>
                  <a:schemeClr val="accent1"/>
                </a:solidFill>
                <a:latin typeface="Questrial"/>
                <a:ea typeface="Questrial"/>
                <a:cs typeface="Questrial"/>
                <a:sym typeface="Questrial"/>
              </a:rPr>
              <a:t>, and infographics &amp; images by </a:t>
            </a:r>
            <a:r>
              <a:rPr b="1" lang="en" sz="1200">
                <a:solidFill>
                  <a:schemeClr val="accent1"/>
                </a:solidFill>
                <a:uFill>
                  <a:noFill/>
                </a:uFill>
                <a:latin typeface="Questrial"/>
                <a:ea typeface="Questrial"/>
                <a:cs typeface="Questrial"/>
                <a:sym typeface="Questrial"/>
                <a:hlinkClick r:id="rId12">
                  <a:extLst>
                    <a:ext uri="{A12FA001-AC4F-418D-AE19-62706E023703}">
                      <ahyp:hlinkClr val="tx"/>
                    </a:ext>
                  </a:extLst>
                </a:hlinkClick>
              </a:rPr>
              <a:t>Freepik</a:t>
            </a:r>
            <a:r>
              <a:rPr lang="en" sz="1200">
                <a:solidFill>
                  <a:schemeClr val="accent1"/>
                </a:solidFill>
                <a:latin typeface="Questrial"/>
                <a:ea typeface="Questrial"/>
                <a:cs typeface="Questrial"/>
                <a:sym typeface="Questrial"/>
              </a:rPr>
              <a:t>.</a:t>
            </a:r>
            <a:endParaRPr sz="1200">
              <a:solidFill>
                <a:schemeClr val="accent1"/>
              </a:solidFill>
              <a:latin typeface="Questrial"/>
              <a:ea typeface="Questrial"/>
              <a:cs typeface="Questrial"/>
              <a:sym typeface="Quest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7">
    <p:spTree>
      <p:nvGrpSpPr>
        <p:cNvPr id="711" name="Shape 711"/>
        <p:cNvGrpSpPr/>
        <p:nvPr/>
      </p:nvGrpSpPr>
      <p:grpSpPr>
        <a:xfrm>
          <a:off x="0" y="0"/>
          <a:ext cx="0" cy="0"/>
          <a:chOff x="0" y="0"/>
          <a:chExt cx="0" cy="0"/>
        </a:xfrm>
      </p:grpSpPr>
      <p:pic>
        <p:nvPicPr>
          <p:cNvPr id="712" name="Google Shape;712;p59"/>
          <p:cNvPicPr preferRelativeResize="0"/>
          <p:nvPr/>
        </p:nvPicPr>
        <p:blipFill>
          <a:blip r:embed="rId2">
            <a:alphaModFix/>
          </a:blip>
          <a:stretch>
            <a:fillRect/>
          </a:stretch>
        </p:blipFill>
        <p:spPr>
          <a:xfrm flipH="1">
            <a:off x="7316882" y="3844575"/>
            <a:ext cx="648975" cy="1628749"/>
          </a:xfrm>
          <a:prstGeom prst="rect">
            <a:avLst/>
          </a:prstGeom>
          <a:noFill/>
          <a:ln>
            <a:noFill/>
          </a:ln>
        </p:spPr>
      </p:pic>
      <p:pic>
        <p:nvPicPr>
          <p:cNvPr id="713" name="Google Shape;713;p59"/>
          <p:cNvPicPr preferRelativeResize="0"/>
          <p:nvPr/>
        </p:nvPicPr>
        <p:blipFill>
          <a:blip r:embed="rId3">
            <a:alphaModFix/>
          </a:blip>
          <a:stretch>
            <a:fillRect/>
          </a:stretch>
        </p:blipFill>
        <p:spPr>
          <a:xfrm flipH="1" rot="-5400000">
            <a:off x="8122836" y="-706825"/>
            <a:ext cx="1833001" cy="1948425"/>
          </a:xfrm>
          <a:prstGeom prst="rect">
            <a:avLst/>
          </a:prstGeom>
          <a:noFill/>
          <a:ln>
            <a:noFill/>
          </a:ln>
        </p:spPr>
      </p:pic>
      <p:pic>
        <p:nvPicPr>
          <p:cNvPr id="714" name="Google Shape;714;p59"/>
          <p:cNvPicPr preferRelativeResize="0"/>
          <p:nvPr/>
        </p:nvPicPr>
        <p:blipFill>
          <a:blip r:embed="rId4">
            <a:alphaModFix/>
          </a:blip>
          <a:stretch>
            <a:fillRect/>
          </a:stretch>
        </p:blipFill>
        <p:spPr>
          <a:xfrm flipH="1">
            <a:off x="7395934" y="69400"/>
            <a:ext cx="1635199" cy="1738150"/>
          </a:xfrm>
          <a:prstGeom prst="rect">
            <a:avLst/>
          </a:prstGeom>
          <a:noFill/>
          <a:ln>
            <a:noFill/>
          </a:ln>
        </p:spPr>
      </p:pic>
      <p:pic>
        <p:nvPicPr>
          <p:cNvPr id="715" name="Google Shape;715;p59"/>
          <p:cNvPicPr preferRelativeResize="0"/>
          <p:nvPr/>
        </p:nvPicPr>
        <p:blipFill>
          <a:blip r:embed="rId5">
            <a:alphaModFix/>
          </a:blip>
          <a:stretch>
            <a:fillRect/>
          </a:stretch>
        </p:blipFill>
        <p:spPr>
          <a:xfrm flipH="1" rot="9899999">
            <a:off x="7900679" y="2387826"/>
            <a:ext cx="1672025" cy="1776197"/>
          </a:xfrm>
          <a:prstGeom prst="rect">
            <a:avLst/>
          </a:prstGeom>
          <a:noFill/>
          <a:ln>
            <a:noFill/>
          </a:ln>
        </p:spPr>
      </p:pic>
      <p:pic>
        <p:nvPicPr>
          <p:cNvPr id="716" name="Google Shape;716;p59"/>
          <p:cNvPicPr preferRelativeResize="0"/>
          <p:nvPr/>
        </p:nvPicPr>
        <p:blipFill>
          <a:blip r:embed="rId6">
            <a:alphaModFix/>
          </a:blip>
          <a:stretch>
            <a:fillRect/>
          </a:stretch>
        </p:blipFill>
        <p:spPr>
          <a:xfrm flipH="1">
            <a:off x="-836150" y="-1647329"/>
            <a:ext cx="3248198" cy="3454875"/>
          </a:xfrm>
          <a:prstGeom prst="rect">
            <a:avLst/>
          </a:prstGeom>
          <a:noFill/>
          <a:ln>
            <a:noFill/>
          </a:ln>
        </p:spPr>
      </p:pic>
      <p:pic>
        <p:nvPicPr>
          <p:cNvPr id="717" name="Google Shape;717;p59"/>
          <p:cNvPicPr preferRelativeResize="0"/>
          <p:nvPr/>
        </p:nvPicPr>
        <p:blipFill>
          <a:blip r:embed="rId7">
            <a:alphaModFix/>
          </a:blip>
          <a:stretch>
            <a:fillRect/>
          </a:stretch>
        </p:blipFill>
        <p:spPr>
          <a:xfrm>
            <a:off x="-1664806" y="2729624"/>
            <a:ext cx="2714301" cy="2886949"/>
          </a:xfrm>
          <a:prstGeom prst="rect">
            <a:avLst/>
          </a:prstGeom>
          <a:noFill/>
          <a:ln>
            <a:noFill/>
          </a:ln>
        </p:spPr>
      </p:pic>
      <p:pic>
        <p:nvPicPr>
          <p:cNvPr id="718" name="Google Shape;718;p59"/>
          <p:cNvPicPr preferRelativeResize="0"/>
          <p:nvPr/>
        </p:nvPicPr>
        <p:blipFill>
          <a:blip r:embed="rId8">
            <a:alphaModFix/>
          </a:blip>
          <a:stretch>
            <a:fillRect/>
          </a:stretch>
        </p:blipFill>
        <p:spPr>
          <a:xfrm>
            <a:off x="0" y="3584138"/>
            <a:ext cx="1634548" cy="173747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719" name="Shape 719"/>
        <p:cNvGrpSpPr/>
        <p:nvPr/>
      </p:nvGrpSpPr>
      <p:grpSpPr>
        <a:xfrm>
          <a:off x="0" y="0"/>
          <a:ext cx="0" cy="0"/>
          <a:chOff x="0" y="0"/>
          <a:chExt cx="0" cy="0"/>
        </a:xfrm>
      </p:grpSpPr>
      <p:pic>
        <p:nvPicPr>
          <p:cNvPr id="720" name="Google Shape;720;p60"/>
          <p:cNvPicPr preferRelativeResize="0"/>
          <p:nvPr/>
        </p:nvPicPr>
        <p:blipFill>
          <a:blip r:embed="rId2">
            <a:alphaModFix/>
          </a:blip>
          <a:stretch>
            <a:fillRect/>
          </a:stretch>
        </p:blipFill>
        <p:spPr>
          <a:xfrm flipH="1">
            <a:off x="-1952397" y="2260050"/>
            <a:ext cx="2733540" cy="2905677"/>
          </a:xfrm>
          <a:prstGeom prst="rect">
            <a:avLst/>
          </a:prstGeom>
          <a:noFill/>
          <a:ln>
            <a:noFill/>
          </a:ln>
        </p:spPr>
      </p:pic>
      <p:pic>
        <p:nvPicPr>
          <p:cNvPr id="721" name="Google Shape;721;p60"/>
          <p:cNvPicPr preferRelativeResize="0"/>
          <p:nvPr/>
        </p:nvPicPr>
        <p:blipFill>
          <a:blip r:embed="rId3">
            <a:alphaModFix/>
          </a:blip>
          <a:stretch>
            <a:fillRect/>
          </a:stretch>
        </p:blipFill>
        <p:spPr>
          <a:xfrm flipH="1">
            <a:off x="356057" y="4221423"/>
            <a:ext cx="1613468" cy="1716125"/>
          </a:xfrm>
          <a:prstGeom prst="rect">
            <a:avLst/>
          </a:prstGeom>
          <a:noFill/>
          <a:ln>
            <a:noFill/>
          </a:ln>
        </p:spPr>
      </p:pic>
      <p:pic>
        <p:nvPicPr>
          <p:cNvPr id="722" name="Google Shape;722;p60"/>
          <p:cNvPicPr preferRelativeResize="0"/>
          <p:nvPr/>
        </p:nvPicPr>
        <p:blipFill>
          <a:blip r:embed="rId4">
            <a:alphaModFix/>
          </a:blip>
          <a:stretch>
            <a:fillRect/>
          </a:stretch>
        </p:blipFill>
        <p:spPr>
          <a:xfrm>
            <a:off x="1098103" y="4013150"/>
            <a:ext cx="1926534" cy="2047852"/>
          </a:xfrm>
          <a:prstGeom prst="rect">
            <a:avLst/>
          </a:prstGeom>
          <a:noFill/>
          <a:ln>
            <a:noFill/>
          </a:ln>
        </p:spPr>
      </p:pic>
      <p:pic>
        <p:nvPicPr>
          <p:cNvPr id="723" name="Google Shape;723;p60"/>
          <p:cNvPicPr preferRelativeResize="0"/>
          <p:nvPr/>
        </p:nvPicPr>
        <p:blipFill>
          <a:blip r:embed="rId5">
            <a:alphaModFix/>
          </a:blip>
          <a:stretch>
            <a:fillRect/>
          </a:stretch>
        </p:blipFill>
        <p:spPr>
          <a:xfrm>
            <a:off x="6962298" y="3983975"/>
            <a:ext cx="3144057" cy="3344026"/>
          </a:xfrm>
          <a:prstGeom prst="rect">
            <a:avLst/>
          </a:prstGeom>
          <a:noFill/>
          <a:ln>
            <a:noFill/>
          </a:ln>
        </p:spPr>
      </p:pic>
      <p:pic>
        <p:nvPicPr>
          <p:cNvPr id="724" name="Google Shape;724;p60"/>
          <p:cNvPicPr preferRelativeResize="0"/>
          <p:nvPr/>
        </p:nvPicPr>
        <p:blipFill>
          <a:blip r:embed="rId6">
            <a:alphaModFix/>
          </a:blip>
          <a:stretch>
            <a:fillRect/>
          </a:stretch>
        </p:blipFill>
        <p:spPr>
          <a:xfrm rot="4499997">
            <a:off x="8708969" y="3275721"/>
            <a:ext cx="1309381" cy="1390951"/>
          </a:xfrm>
          <a:prstGeom prst="rect">
            <a:avLst/>
          </a:prstGeom>
          <a:noFill/>
          <a:ln>
            <a:noFill/>
          </a:ln>
        </p:spPr>
      </p:pic>
      <p:pic>
        <p:nvPicPr>
          <p:cNvPr id="725" name="Google Shape;725;p60"/>
          <p:cNvPicPr preferRelativeResize="0"/>
          <p:nvPr/>
        </p:nvPicPr>
        <p:blipFill>
          <a:blip r:embed="rId7">
            <a:alphaModFix/>
          </a:blip>
          <a:stretch>
            <a:fillRect/>
          </a:stretch>
        </p:blipFill>
        <p:spPr>
          <a:xfrm rot="10800000">
            <a:off x="5241875" y="4118100"/>
            <a:ext cx="1457382" cy="1624773"/>
          </a:xfrm>
          <a:prstGeom prst="rect">
            <a:avLst/>
          </a:prstGeom>
          <a:noFill/>
          <a:ln>
            <a:noFill/>
          </a:ln>
        </p:spPr>
      </p:pic>
      <p:pic>
        <p:nvPicPr>
          <p:cNvPr id="726" name="Google Shape;726;p60"/>
          <p:cNvPicPr preferRelativeResize="0"/>
          <p:nvPr/>
        </p:nvPicPr>
        <p:blipFill>
          <a:blip r:embed="rId3">
            <a:alphaModFix/>
          </a:blip>
          <a:stretch>
            <a:fillRect/>
          </a:stretch>
        </p:blipFill>
        <p:spPr>
          <a:xfrm>
            <a:off x="7094487" y="-1177875"/>
            <a:ext cx="1865289" cy="1983925"/>
          </a:xfrm>
          <a:prstGeom prst="rect">
            <a:avLst/>
          </a:prstGeom>
          <a:noFill/>
          <a:ln>
            <a:noFill/>
          </a:ln>
        </p:spPr>
      </p:pic>
      <p:pic>
        <p:nvPicPr>
          <p:cNvPr id="727" name="Google Shape;727;p60"/>
          <p:cNvPicPr preferRelativeResize="0"/>
          <p:nvPr/>
        </p:nvPicPr>
        <p:blipFill>
          <a:blip r:embed="rId8">
            <a:alphaModFix/>
          </a:blip>
          <a:stretch>
            <a:fillRect/>
          </a:stretch>
        </p:blipFill>
        <p:spPr>
          <a:xfrm>
            <a:off x="8228050" y="-345000"/>
            <a:ext cx="1715302" cy="1911351"/>
          </a:xfrm>
          <a:prstGeom prst="rect">
            <a:avLst/>
          </a:prstGeom>
          <a:noFill/>
          <a:ln>
            <a:noFill/>
          </a:ln>
        </p:spPr>
      </p:pic>
      <p:pic>
        <p:nvPicPr>
          <p:cNvPr id="728" name="Google Shape;728;p60"/>
          <p:cNvPicPr preferRelativeResize="0"/>
          <p:nvPr/>
        </p:nvPicPr>
        <p:blipFill>
          <a:blip r:embed="rId9">
            <a:alphaModFix/>
          </a:blip>
          <a:stretch>
            <a:fillRect/>
          </a:stretch>
        </p:blipFill>
        <p:spPr>
          <a:xfrm flipH="1" rot="10800000">
            <a:off x="5979375" y="-471702"/>
            <a:ext cx="636276" cy="1596902"/>
          </a:xfrm>
          <a:prstGeom prst="rect">
            <a:avLst/>
          </a:prstGeom>
          <a:noFill/>
          <a:ln>
            <a:noFill/>
          </a:ln>
        </p:spPr>
      </p:pic>
      <p:pic>
        <p:nvPicPr>
          <p:cNvPr id="729" name="Google Shape;729;p60"/>
          <p:cNvPicPr preferRelativeResize="0"/>
          <p:nvPr/>
        </p:nvPicPr>
        <p:blipFill>
          <a:blip r:embed="rId10">
            <a:alphaModFix/>
          </a:blip>
          <a:stretch>
            <a:fillRect/>
          </a:stretch>
        </p:blipFill>
        <p:spPr>
          <a:xfrm>
            <a:off x="-1257373" y="-1177883"/>
            <a:ext cx="2771675" cy="2946210"/>
          </a:xfrm>
          <a:prstGeom prst="rect">
            <a:avLst/>
          </a:prstGeom>
          <a:noFill/>
          <a:ln>
            <a:noFill/>
          </a:ln>
        </p:spPr>
      </p:pic>
      <p:pic>
        <p:nvPicPr>
          <p:cNvPr id="730" name="Google Shape;730;p60"/>
          <p:cNvPicPr preferRelativeResize="0"/>
          <p:nvPr/>
        </p:nvPicPr>
        <p:blipFill>
          <a:blip r:embed="rId11">
            <a:alphaModFix/>
          </a:blip>
          <a:stretch>
            <a:fillRect/>
          </a:stretch>
        </p:blipFill>
        <p:spPr>
          <a:xfrm>
            <a:off x="0" y="-471700"/>
            <a:ext cx="1847638" cy="19640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7" name="Shape 67"/>
        <p:cNvGrpSpPr/>
        <p:nvPr/>
      </p:nvGrpSpPr>
      <p:grpSpPr>
        <a:xfrm>
          <a:off x="0" y="0"/>
          <a:ext cx="0" cy="0"/>
          <a:chOff x="0" y="0"/>
          <a:chExt cx="0" cy="0"/>
        </a:xfrm>
      </p:grpSpPr>
      <p:pic>
        <p:nvPicPr>
          <p:cNvPr id="68" name="Google Shape;68;p7"/>
          <p:cNvPicPr preferRelativeResize="0"/>
          <p:nvPr/>
        </p:nvPicPr>
        <p:blipFill>
          <a:blip r:embed="rId2">
            <a:alphaModFix/>
          </a:blip>
          <a:stretch>
            <a:fillRect/>
          </a:stretch>
        </p:blipFill>
        <p:spPr>
          <a:xfrm flipH="1">
            <a:off x="356057" y="4459448"/>
            <a:ext cx="1613468" cy="1716125"/>
          </a:xfrm>
          <a:prstGeom prst="rect">
            <a:avLst/>
          </a:prstGeom>
          <a:noFill/>
          <a:ln>
            <a:noFill/>
          </a:ln>
        </p:spPr>
      </p:pic>
      <p:pic>
        <p:nvPicPr>
          <p:cNvPr id="69" name="Google Shape;69;p7"/>
          <p:cNvPicPr preferRelativeResize="0"/>
          <p:nvPr/>
        </p:nvPicPr>
        <p:blipFill>
          <a:blip r:embed="rId3">
            <a:alphaModFix/>
          </a:blip>
          <a:stretch>
            <a:fillRect/>
          </a:stretch>
        </p:blipFill>
        <p:spPr>
          <a:xfrm>
            <a:off x="1209128" y="4329200"/>
            <a:ext cx="1926534" cy="2047852"/>
          </a:xfrm>
          <a:prstGeom prst="rect">
            <a:avLst/>
          </a:prstGeom>
          <a:noFill/>
          <a:ln>
            <a:noFill/>
          </a:ln>
        </p:spPr>
      </p:pic>
      <p:pic>
        <p:nvPicPr>
          <p:cNvPr id="70" name="Google Shape;70;p7"/>
          <p:cNvPicPr preferRelativeResize="0"/>
          <p:nvPr/>
        </p:nvPicPr>
        <p:blipFill>
          <a:blip r:embed="rId4">
            <a:alphaModFix/>
          </a:blip>
          <a:stretch>
            <a:fillRect/>
          </a:stretch>
        </p:blipFill>
        <p:spPr>
          <a:xfrm>
            <a:off x="-1449650" y="1125194"/>
            <a:ext cx="2084349" cy="2215618"/>
          </a:xfrm>
          <a:prstGeom prst="rect">
            <a:avLst/>
          </a:prstGeom>
          <a:noFill/>
          <a:ln>
            <a:noFill/>
          </a:ln>
        </p:spPr>
      </p:pic>
      <p:pic>
        <p:nvPicPr>
          <p:cNvPr id="71" name="Google Shape;71;p7"/>
          <p:cNvPicPr preferRelativeResize="0"/>
          <p:nvPr/>
        </p:nvPicPr>
        <p:blipFill>
          <a:blip r:embed="rId5">
            <a:alphaModFix/>
          </a:blip>
          <a:stretch>
            <a:fillRect/>
          </a:stretch>
        </p:blipFill>
        <p:spPr>
          <a:xfrm rot="10800000">
            <a:off x="8120099" y="-380254"/>
            <a:ext cx="2714301" cy="2886949"/>
          </a:xfrm>
          <a:prstGeom prst="rect">
            <a:avLst/>
          </a:prstGeom>
          <a:noFill/>
          <a:ln>
            <a:noFill/>
          </a:ln>
        </p:spPr>
      </p:pic>
      <p:pic>
        <p:nvPicPr>
          <p:cNvPr id="72" name="Google Shape;72;p7"/>
          <p:cNvPicPr preferRelativeResize="0"/>
          <p:nvPr/>
        </p:nvPicPr>
        <p:blipFill>
          <a:blip r:embed="rId6">
            <a:alphaModFix/>
          </a:blip>
          <a:stretch>
            <a:fillRect/>
          </a:stretch>
        </p:blipFill>
        <p:spPr>
          <a:xfrm rot="10800000">
            <a:off x="7832643" y="838717"/>
            <a:ext cx="2007450" cy="2133851"/>
          </a:xfrm>
          <a:prstGeom prst="rect">
            <a:avLst/>
          </a:prstGeom>
          <a:noFill/>
          <a:ln>
            <a:noFill/>
          </a:ln>
        </p:spPr>
      </p:pic>
      <p:pic>
        <p:nvPicPr>
          <p:cNvPr id="73" name="Google Shape;73;p7"/>
          <p:cNvPicPr preferRelativeResize="0"/>
          <p:nvPr/>
        </p:nvPicPr>
        <p:blipFill>
          <a:blip r:embed="rId7">
            <a:alphaModFix/>
          </a:blip>
          <a:stretch>
            <a:fillRect/>
          </a:stretch>
        </p:blipFill>
        <p:spPr>
          <a:xfrm>
            <a:off x="3985336" y="-2515512"/>
            <a:ext cx="3275762" cy="3484107"/>
          </a:xfrm>
          <a:prstGeom prst="rect">
            <a:avLst/>
          </a:prstGeom>
          <a:noFill/>
          <a:ln>
            <a:noFill/>
          </a:ln>
        </p:spPr>
      </p:pic>
      <p:pic>
        <p:nvPicPr>
          <p:cNvPr id="74" name="Google Shape;74;p7"/>
          <p:cNvPicPr preferRelativeResize="0"/>
          <p:nvPr/>
        </p:nvPicPr>
        <p:blipFill>
          <a:blip r:embed="rId8">
            <a:alphaModFix/>
          </a:blip>
          <a:stretch>
            <a:fillRect/>
          </a:stretch>
        </p:blipFill>
        <p:spPr>
          <a:xfrm rot="9899987">
            <a:off x="6360747" y="-164837"/>
            <a:ext cx="667174" cy="1674475"/>
          </a:xfrm>
          <a:prstGeom prst="rect">
            <a:avLst/>
          </a:prstGeom>
          <a:noFill/>
          <a:ln>
            <a:noFill/>
          </a:ln>
        </p:spPr>
      </p:pic>
      <p:pic>
        <p:nvPicPr>
          <p:cNvPr id="75" name="Google Shape;75;p7"/>
          <p:cNvPicPr preferRelativeResize="0"/>
          <p:nvPr/>
        </p:nvPicPr>
        <p:blipFill>
          <a:blip r:embed="rId9">
            <a:alphaModFix/>
          </a:blip>
          <a:stretch>
            <a:fillRect/>
          </a:stretch>
        </p:blipFill>
        <p:spPr>
          <a:xfrm>
            <a:off x="7252223" y="3515188"/>
            <a:ext cx="3104024" cy="3299475"/>
          </a:xfrm>
          <a:prstGeom prst="rect">
            <a:avLst/>
          </a:prstGeom>
          <a:noFill/>
          <a:ln>
            <a:noFill/>
          </a:ln>
        </p:spPr>
      </p:pic>
      <p:pic>
        <p:nvPicPr>
          <p:cNvPr id="76" name="Google Shape;76;p7"/>
          <p:cNvPicPr preferRelativeResize="0"/>
          <p:nvPr/>
        </p:nvPicPr>
        <p:blipFill>
          <a:blip r:embed="rId10">
            <a:alphaModFix/>
          </a:blip>
          <a:stretch>
            <a:fillRect/>
          </a:stretch>
        </p:blipFill>
        <p:spPr>
          <a:xfrm>
            <a:off x="5925875" y="4286200"/>
            <a:ext cx="1403576" cy="1491002"/>
          </a:xfrm>
          <a:prstGeom prst="rect">
            <a:avLst/>
          </a:prstGeom>
          <a:noFill/>
          <a:ln>
            <a:noFill/>
          </a:ln>
        </p:spPr>
      </p:pic>
      <p:sp>
        <p:nvSpPr>
          <p:cNvPr id="77" name="Google Shape;77;p7"/>
          <p:cNvSpPr txBox="1"/>
          <p:nvPr>
            <p:ph type="title"/>
          </p:nvPr>
        </p:nvSpPr>
        <p:spPr>
          <a:xfrm>
            <a:off x="4788693" y="1537800"/>
            <a:ext cx="2830200" cy="11754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8" name="Google Shape;78;p7"/>
          <p:cNvSpPr txBox="1"/>
          <p:nvPr>
            <p:ph idx="1" type="subTitle"/>
          </p:nvPr>
        </p:nvSpPr>
        <p:spPr>
          <a:xfrm>
            <a:off x="4788695" y="2713200"/>
            <a:ext cx="2830200" cy="8925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8_1">
    <p:spTree>
      <p:nvGrpSpPr>
        <p:cNvPr id="731" name="Shape 731"/>
        <p:cNvGrpSpPr/>
        <p:nvPr/>
      </p:nvGrpSpPr>
      <p:grpSpPr>
        <a:xfrm>
          <a:off x="0" y="0"/>
          <a:ext cx="0" cy="0"/>
          <a:chOff x="0" y="0"/>
          <a:chExt cx="0" cy="0"/>
        </a:xfrm>
      </p:grpSpPr>
      <p:pic>
        <p:nvPicPr>
          <p:cNvPr id="732" name="Google Shape;732;p61"/>
          <p:cNvPicPr preferRelativeResize="0"/>
          <p:nvPr/>
        </p:nvPicPr>
        <p:blipFill>
          <a:blip r:embed="rId2">
            <a:alphaModFix/>
          </a:blip>
          <a:stretch>
            <a:fillRect/>
          </a:stretch>
        </p:blipFill>
        <p:spPr>
          <a:xfrm>
            <a:off x="8588514" y="4447494"/>
            <a:ext cx="435296" cy="501962"/>
          </a:xfrm>
          <a:prstGeom prst="rect">
            <a:avLst/>
          </a:prstGeom>
          <a:noFill/>
          <a:ln>
            <a:noFill/>
          </a:ln>
        </p:spPr>
      </p:pic>
      <p:pic>
        <p:nvPicPr>
          <p:cNvPr id="733" name="Google Shape;733;p61"/>
          <p:cNvPicPr preferRelativeResize="0"/>
          <p:nvPr/>
        </p:nvPicPr>
        <p:blipFill>
          <a:blip r:embed="rId3">
            <a:alphaModFix/>
          </a:blip>
          <a:stretch>
            <a:fillRect/>
          </a:stretch>
        </p:blipFill>
        <p:spPr>
          <a:xfrm>
            <a:off x="8426809" y="3176613"/>
            <a:ext cx="509806" cy="772550"/>
          </a:xfrm>
          <a:prstGeom prst="rect">
            <a:avLst/>
          </a:prstGeom>
          <a:noFill/>
          <a:ln>
            <a:noFill/>
          </a:ln>
        </p:spPr>
      </p:pic>
      <p:pic>
        <p:nvPicPr>
          <p:cNvPr id="734" name="Google Shape;734;p61"/>
          <p:cNvPicPr preferRelativeResize="0"/>
          <p:nvPr/>
        </p:nvPicPr>
        <p:blipFill>
          <a:blip r:embed="rId4">
            <a:alphaModFix/>
          </a:blip>
          <a:stretch>
            <a:fillRect/>
          </a:stretch>
        </p:blipFill>
        <p:spPr>
          <a:xfrm>
            <a:off x="7627234" y="4089416"/>
            <a:ext cx="768631" cy="694119"/>
          </a:xfrm>
          <a:prstGeom prst="rect">
            <a:avLst/>
          </a:prstGeom>
          <a:noFill/>
          <a:ln>
            <a:noFill/>
          </a:ln>
        </p:spPr>
      </p:pic>
      <p:pic>
        <p:nvPicPr>
          <p:cNvPr id="735" name="Google Shape;735;p61"/>
          <p:cNvPicPr preferRelativeResize="0"/>
          <p:nvPr/>
        </p:nvPicPr>
        <p:blipFill>
          <a:blip r:embed="rId5">
            <a:alphaModFix/>
          </a:blip>
          <a:stretch>
            <a:fillRect/>
          </a:stretch>
        </p:blipFill>
        <p:spPr>
          <a:xfrm rot="874125">
            <a:off x="6039710" y="-341985"/>
            <a:ext cx="2149030" cy="1921571"/>
          </a:xfrm>
          <a:prstGeom prst="rect">
            <a:avLst/>
          </a:prstGeom>
          <a:noFill/>
          <a:ln>
            <a:noFill/>
          </a:ln>
        </p:spPr>
      </p:pic>
      <p:pic>
        <p:nvPicPr>
          <p:cNvPr id="736" name="Google Shape;736;p61"/>
          <p:cNvPicPr preferRelativeResize="0"/>
          <p:nvPr/>
        </p:nvPicPr>
        <p:blipFill>
          <a:blip r:embed="rId6">
            <a:alphaModFix/>
          </a:blip>
          <a:stretch>
            <a:fillRect/>
          </a:stretch>
        </p:blipFill>
        <p:spPr>
          <a:xfrm rot="8099998">
            <a:off x="7889316" y="85825"/>
            <a:ext cx="1427669" cy="2117650"/>
          </a:xfrm>
          <a:prstGeom prst="rect">
            <a:avLst/>
          </a:prstGeom>
          <a:noFill/>
          <a:ln>
            <a:noFill/>
          </a:ln>
        </p:spPr>
      </p:pic>
      <p:pic>
        <p:nvPicPr>
          <p:cNvPr id="737" name="Google Shape;737;p61"/>
          <p:cNvPicPr preferRelativeResize="0"/>
          <p:nvPr/>
        </p:nvPicPr>
        <p:blipFill>
          <a:blip r:embed="rId7">
            <a:alphaModFix/>
          </a:blip>
          <a:stretch>
            <a:fillRect/>
          </a:stretch>
        </p:blipFill>
        <p:spPr>
          <a:xfrm>
            <a:off x="3978425" y="4568075"/>
            <a:ext cx="1708001" cy="1454775"/>
          </a:xfrm>
          <a:prstGeom prst="rect">
            <a:avLst/>
          </a:prstGeom>
          <a:noFill/>
          <a:ln>
            <a:noFill/>
          </a:ln>
        </p:spPr>
      </p:pic>
      <p:pic>
        <p:nvPicPr>
          <p:cNvPr id="738" name="Google Shape;738;p61"/>
          <p:cNvPicPr preferRelativeResize="0"/>
          <p:nvPr/>
        </p:nvPicPr>
        <p:blipFill>
          <a:blip r:embed="rId8">
            <a:alphaModFix/>
          </a:blip>
          <a:stretch>
            <a:fillRect/>
          </a:stretch>
        </p:blipFill>
        <p:spPr>
          <a:xfrm>
            <a:off x="5401200" y="4447496"/>
            <a:ext cx="431375" cy="592158"/>
          </a:xfrm>
          <a:prstGeom prst="rect">
            <a:avLst/>
          </a:prstGeom>
          <a:noFill/>
          <a:ln>
            <a:noFill/>
          </a:ln>
        </p:spPr>
      </p:pic>
      <p:pic>
        <p:nvPicPr>
          <p:cNvPr id="739" name="Google Shape;739;p61"/>
          <p:cNvPicPr preferRelativeResize="0"/>
          <p:nvPr/>
        </p:nvPicPr>
        <p:blipFill>
          <a:blip r:embed="rId9">
            <a:alphaModFix/>
          </a:blip>
          <a:stretch>
            <a:fillRect/>
          </a:stretch>
        </p:blipFill>
        <p:spPr>
          <a:xfrm>
            <a:off x="-146224" y="3376648"/>
            <a:ext cx="1508300" cy="1905825"/>
          </a:xfrm>
          <a:prstGeom prst="rect">
            <a:avLst/>
          </a:prstGeom>
          <a:noFill/>
          <a:ln>
            <a:noFill/>
          </a:ln>
        </p:spPr>
      </p:pic>
      <p:pic>
        <p:nvPicPr>
          <p:cNvPr id="740" name="Google Shape;740;p61"/>
          <p:cNvPicPr preferRelativeResize="0"/>
          <p:nvPr/>
        </p:nvPicPr>
        <p:blipFill>
          <a:blip r:embed="rId10">
            <a:alphaModFix/>
          </a:blip>
          <a:stretch>
            <a:fillRect/>
          </a:stretch>
        </p:blipFill>
        <p:spPr>
          <a:xfrm>
            <a:off x="223610" y="2320487"/>
            <a:ext cx="768625" cy="1157301"/>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8_1_1">
    <p:spTree>
      <p:nvGrpSpPr>
        <p:cNvPr id="741" name="Shape 741"/>
        <p:cNvGrpSpPr/>
        <p:nvPr/>
      </p:nvGrpSpPr>
      <p:grpSpPr>
        <a:xfrm>
          <a:off x="0" y="0"/>
          <a:ext cx="0" cy="0"/>
          <a:chOff x="0" y="0"/>
          <a:chExt cx="0" cy="0"/>
        </a:xfrm>
      </p:grpSpPr>
      <p:pic>
        <p:nvPicPr>
          <p:cNvPr id="742" name="Google Shape;742;p62"/>
          <p:cNvPicPr preferRelativeResize="0"/>
          <p:nvPr/>
        </p:nvPicPr>
        <p:blipFill>
          <a:blip r:embed="rId2">
            <a:alphaModFix/>
          </a:blip>
          <a:stretch>
            <a:fillRect/>
          </a:stretch>
        </p:blipFill>
        <p:spPr>
          <a:xfrm>
            <a:off x="-694280" y="1017725"/>
            <a:ext cx="1624936" cy="2117650"/>
          </a:xfrm>
          <a:prstGeom prst="rect">
            <a:avLst/>
          </a:prstGeom>
          <a:noFill/>
          <a:ln>
            <a:noFill/>
          </a:ln>
        </p:spPr>
      </p:pic>
      <p:pic>
        <p:nvPicPr>
          <p:cNvPr id="743" name="Google Shape;743;p62"/>
          <p:cNvPicPr preferRelativeResize="0"/>
          <p:nvPr/>
        </p:nvPicPr>
        <p:blipFill>
          <a:blip r:embed="rId3">
            <a:alphaModFix/>
          </a:blip>
          <a:stretch>
            <a:fillRect/>
          </a:stretch>
        </p:blipFill>
        <p:spPr>
          <a:xfrm>
            <a:off x="6455784" y="-16774"/>
            <a:ext cx="1227457" cy="1290198"/>
          </a:xfrm>
          <a:prstGeom prst="rect">
            <a:avLst/>
          </a:prstGeom>
          <a:noFill/>
          <a:ln>
            <a:noFill/>
          </a:ln>
        </p:spPr>
      </p:pic>
      <p:pic>
        <p:nvPicPr>
          <p:cNvPr id="744" name="Google Shape;744;p62"/>
          <p:cNvPicPr preferRelativeResize="0"/>
          <p:nvPr/>
        </p:nvPicPr>
        <p:blipFill>
          <a:blip r:embed="rId4">
            <a:alphaModFix/>
          </a:blip>
          <a:stretch>
            <a:fillRect/>
          </a:stretch>
        </p:blipFill>
        <p:spPr>
          <a:xfrm>
            <a:off x="167749" y="1636875"/>
            <a:ext cx="1119000" cy="876970"/>
          </a:xfrm>
          <a:prstGeom prst="rect">
            <a:avLst/>
          </a:prstGeom>
          <a:noFill/>
          <a:ln>
            <a:noFill/>
          </a:ln>
        </p:spPr>
      </p:pic>
      <p:pic>
        <p:nvPicPr>
          <p:cNvPr id="745" name="Google Shape;745;p62"/>
          <p:cNvPicPr preferRelativeResize="0"/>
          <p:nvPr/>
        </p:nvPicPr>
        <p:blipFill>
          <a:blip r:embed="rId5">
            <a:alphaModFix/>
          </a:blip>
          <a:stretch>
            <a:fillRect/>
          </a:stretch>
        </p:blipFill>
        <p:spPr>
          <a:xfrm rot="-3019353">
            <a:off x="4915526" y="3593650"/>
            <a:ext cx="3335750" cy="3011751"/>
          </a:xfrm>
          <a:prstGeom prst="rect">
            <a:avLst/>
          </a:prstGeom>
          <a:noFill/>
          <a:ln>
            <a:noFill/>
          </a:ln>
        </p:spPr>
      </p:pic>
      <p:pic>
        <p:nvPicPr>
          <p:cNvPr id="746" name="Google Shape;746;p62"/>
          <p:cNvPicPr preferRelativeResize="0"/>
          <p:nvPr/>
        </p:nvPicPr>
        <p:blipFill>
          <a:blip r:embed="rId6">
            <a:alphaModFix/>
          </a:blip>
          <a:stretch>
            <a:fillRect/>
          </a:stretch>
        </p:blipFill>
        <p:spPr>
          <a:xfrm>
            <a:off x="7996037" y="4580525"/>
            <a:ext cx="1043176" cy="942000"/>
          </a:xfrm>
          <a:prstGeom prst="rect">
            <a:avLst/>
          </a:prstGeom>
          <a:noFill/>
          <a:ln>
            <a:noFill/>
          </a:ln>
        </p:spPr>
      </p:pic>
      <p:pic>
        <p:nvPicPr>
          <p:cNvPr id="747" name="Google Shape;747;p62"/>
          <p:cNvPicPr preferRelativeResize="0"/>
          <p:nvPr/>
        </p:nvPicPr>
        <p:blipFill>
          <a:blip r:embed="rId7">
            <a:alphaModFix/>
          </a:blip>
          <a:stretch>
            <a:fillRect/>
          </a:stretch>
        </p:blipFill>
        <p:spPr>
          <a:xfrm>
            <a:off x="5176875" y="4402396"/>
            <a:ext cx="431375" cy="592158"/>
          </a:xfrm>
          <a:prstGeom prst="rect">
            <a:avLst/>
          </a:prstGeom>
          <a:noFill/>
          <a:ln>
            <a:noFill/>
          </a:ln>
        </p:spPr>
      </p:pic>
      <p:pic>
        <p:nvPicPr>
          <p:cNvPr id="748" name="Google Shape;748;p62"/>
          <p:cNvPicPr preferRelativeResize="0"/>
          <p:nvPr/>
        </p:nvPicPr>
        <p:blipFill>
          <a:blip r:embed="rId8">
            <a:alphaModFix/>
          </a:blip>
          <a:stretch>
            <a:fillRect/>
          </a:stretch>
        </p:blipFill>
        <p:spPr>
          <a:xfrm rot="-1753839">
            <a:off x="2453694" y="4060203"/>
            <a:ext cx="1387363" cy="1233220"/>
          </a:xfrm>
          <a:prstGeom prst="rect">
            <a:avLst/>
          </a:prstGeom>
          <a:noFill/>
          <a:ln>
            <a:noFill/>
          </a:ln>
        </p:spPr>
      </p:pic>
      <p:pic>
        <p:nvPicPr>
          <p:cNvPr id="749" name="Google Shape;749;p62"/>
          <p:cNvPicPr preferRelativeResize="0"/>
          <p:nvPr/>
        </p:nvPicPr>
        <p:blipFill>
          <a:blip r:embed="rId9">
            <a:alphaModFix/>
          </a:blip>
          <a:stretch>
            <a:fillRect/>
          </a:stretch>
        </p:blipFill>
        <p:spPr>
          <a:xfrm flipH="1" rot="1081421">
            <a:off x="7821037" y="512448"/>
            <a:ext cx="1299575" cy="208130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pic>
        <p:nvPicPr>
          <p:cNvPr id="80" name="Google Shape;80;p8"/>
          <p:cNvPicPr preferRelativeResize="0"/>
          <p:nvPr/>
        </p:nvPicPr>
        <p:blipFill>
          <a:blip r:embed="rId2">
            <a:alphaModFix/>
          </a:blip>
          <a:stretch>
            <a:fillRect/>
          </a:stretch>
        </p:blipFill>
        <p:spPr>
          <a:xfrm>
            <a:off x="-1431350" y="1457950"/>
            <a:ext cx="3010526" cy="3200123"/>
          </a:xfrm>
          <a:prstGeom prst="rect">
            <a:avLst/>
          </a:prstGeom>
          <a:noFill/>
          <a:ln>
            <a:noFill/>
          </a:ln>
        </p:spPr>
      </p:pic>
      <p:pic>
        <p:nvPicPr>
          <p:cNvPr id="81" name="Google Shape;81;p8"/>
          <p:cNvPicPr preferRelativeResize="0"/>
          <p:nvPr/>
        </p:nvPicPr>
        <p:blipFill>
          <a:blip r:embed="rId3">
            <a:alphaModFix/>
          </a:blip>
          <a:stretch>
            <a:fillRect/>
          </a:stretch>
        </p:blipFill>
        <p:spPr>
          <a:xfrm>
            <a:off x="7711526" y="210600"/>
            <a:ext cx="2219949" cy="2361150"/>
          </a:xfrm>
          <a:prstGeom prst="rect">
            <a:avLst/>
          </a:prstGeom>
          <a:noFill/>
          <a:ln>
            <a:noFill/>
          </a:ln>
        </p:spPr>
      </p:pic>
      <p:pic>
        <p:nvPicPr>
          <p:cNvPr id="82" name="Google Shape;82;p8"/>
          <p:cNvPicPr preferRelativeResize="0"/>
          <p:nvPr/>
        </p:nvPicPr>
        <p:blipFill>
          <a:blip r:embed="rId4">
            <a:alphaModFix/>
          </a:blip>
          <a:stretch>
            <a:fillRect/>
          </a:stretch>
        </p:blipFill>
        <p:spPr>
          <a:xfrm>
            <a:off x="7711525" y="1536663"/>
            <a:ext cx="1634548" cy="1737479"/>
          </a:xfrm>
          <a:prstGeom prst="rect">
            <a:avLst/>
          </a:prstGeom>
          <a:noFill/>
          <a:ln>
            <a:noFill/>
          </a:ln>
        </p:spPr>
      </p:pic>
      <p:pic>
        <p:nvPicPr>
          <p:cNvPr id="83" name="Google Shape;83;p8"/>
          <p:cNvPicPr preferRelativeResize="0"/>
          <p:nvPr/>
        </p:nvPicPr>
        <p:blipFill>
          <a:blip r:embed="rId5">
            <a:alphaModFix/>
          </a:blip>
          <a:stretch>
            <a:fillRect/>
          </a:stretch>
        </p:blipFill>
        <p:spPr>
          <a:xfrm>
            <a:off x="199800" y="3333350"/>
            <a:ext cx="1634548" cy="1737471"/>
          </a:xfrm>
          <a:prstGeom prst="rect">
            <a:avLst/>
          </a:prstGeom>
          <a:noFill/>
          <a:ln>
            <a:noFill/>
          </a:ln>
        </p:spPr>
      </p:pic>
      <p:pic>
        <p:nvPicPr>
          <p:cNvPr id="84" name="Google Shape;84;p8"/>
          <p:cNvPicPr preferRelativeResize="0"/>
          <p:nvPr/>
        </p:nvPicPr>
        <p:blipFill>
          <a:blip r:embed="rId6">
            <a:alphaModFix/>
          </a:blip>
          <a:stretch>
            <a:fillRect/>
          </a:stretch>
        </p:blipFill>
        <p:spPr>
          <a:xfrm flipH="1">
            <a:off x="6750751" y="3333350"/>
            <a:ext cx="818299" cy="2053724"/>
          </a:xfrm>
          <a:prstGeom prst="rect">
            <a:avLst/>
          </a:prstGeom>
          <a:noFill/>
          <a:ln>
            <a:noFill/>
          </a:ln>
        </p:spPr>
      </p:pic>
      <p:pic>
        <p:nvPicPr>
          <p:cNvPr id="85" name="Google Shape;85;p8"/>
          <p:cNvPicPr preferRelativeResize="0"/>
          <p:nvPr/>
        </p:nvPicPr>
        <p:blipFill>
          <a:blip r:embed="rId7">
            <a:alphaModFix/>
          </a:blip>
          <a:stretch>
            <a:fillRect/>
          </a:stretch>
        </p:blipFill>
        <p:spPr>
          <a:xfrm>
            <a:off x="2368602" y="-1402425"/>
            <a:ext cx="2352777" cy="2500924"/>
          </a:xfrm>
          <a:prstGeom prst="rect">
            <a:avLst/>
          </a:prstGeom>
          <a:noFill/>
          <a:ln>
            <a:noFill/>
          </a:ln>
        </p:spPr>
      </p:pic>
      <p:pic>
        <p:nvPicPr>
          <p:cNvPr id="86" name="Google Shape;86;p8"/>
          <p:cNvPicPr preferRelativeResize="0"/>
          <p:nvPr/>
        </p:nvPicPr>
        <p:blipFill>
          <a:blip r:embed="rId8">
            <a:alphaModFix/>
          </a:blip>
          <a:stretch>
            <a:fillRect/>
          </a:stretch>
        </p:blipFill>
        <p:spPr>
          <a:xfrm>
            <a:off x="5844800" y="-1032375"/>
            <a:ext cx="1724252" cy="1831674"/>
          </a:xfrm>
          <a:prstGeom prst="rect">
            <a:avLst/>
          </a:prstGeom>
          <a:noFill/>
          <a:ln>
            <a:noFill/>
          </a:ln>
        </p:spPr>
      </p:pic>
      <p:pic>
        <p:nvPicPr>
          <p:cNvPr id="87" name="Google Shape;87;p8"/>
          <p:cNvPicPr preferRelativeResize="0"/>
          <p:nvPr/>
        </p:nvPicPr>
        <p:blipFill>
          <a:blip r:embed="rId9">
            <a:alphaModFix/>
          </a:blip>
          <a:stretch>
            <a:fillRect/>
          </a:stretch>
        </p:blipFill>
        <p:spPr>
          <a:xfrm flipH="1" rot="8722205">
            <a:off x="4241275" y="4009789"/>
            <a:ext cx="2352777" cy="2500937"/>
          </a:xfrm>
          <a:prstGeom prst="rect">
            <a:avLst/>
          </a:prstGeom>
          <a:noFill/>
          <a:ln>
            <a:noFill/>
          </a:ln>
        </p:spPr>
      </p:pic>
      <p:pic>
        <p:nvPicPr>
          <p:cNvPr id="88" name="Google Shape;88;p8"/>
          <p:cNvPicPr preferRelativeResize="0"/>
          <p:nvPr/>
        </p:nvPicPr>
        <p:blipFill>
          <a:blip r:embed="rId10">
            <a:alphaModFix/>
          </a:blip>
          <a:stretch>
            <a:fillRect/>
          </a:stretch>
        </p:blipFill>
        <p:spPr>
          <a:xfrm>
            <a:off x="232061" y="-588350"/>
            <a:ext cx="1570035" cy="1737473"/>
          </a:xfrm>
          <a:prstGeom prst="rect">
            <a:avLst/>
          </a:prstGeom>
          <a:noFill/>
          <a:ln>
            <a:noFill/>
          </a:ln>
        </p:spPr>
      </p:pic>
      <p:sp>
        <p:nvSpPr>
          <p:cNvPr id="89" name="Google Shape;89;p8"/>
          <p:cNvSpPr txBox="1"/>
          <p:nvPr>
            <p:ph type="title"/>
          </p:nvPr>
        </p:nvSpPr>
        <p:spPr>
          <a:xfrm>
            <a:off x="1790400" y="1265250"/>
            <a:ext cx="5563200" cy="2613000"/>
          </a:xfrm>
          <a:prstGeom prst="rect">
            <a:avLst/>
          </a:prstGeom>
        </p:spPr>
        <p:txBody>
          <a:bodyPr anchorCtr="0" anchor="t" bIns="0" lIns="91425" spcFirstLastPara="1" rIns="91425" wrap="square" tIns="0">
            <a:noAutofit/>
          </a:bodyPr>
          <a:lstStyle>
            <a:lvl1pPr lvl="0" algn="ctr">
              <a:spcBef>
                <a:spcPts val="0"/>
              </a:spcBef>
              <a:spcAft>
                <a:spcPts val="0"/>
              </a:spcAft>
              <a:buSzPts val="4800"/>
              <a:buNone/>
              <a:defRPr sz="84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pic>
        <p:nvPicPr>
          <p:cNvPr id="91" name="Google Shape;91;p9"/>
          <p:cNvPicPr preferRelativeResize="0"/>
          <p:nvPr/>
        </p:nvPicPr>
        <p:blipFill>
          <a:blip r:embed="rId2">
            <a:alphaModFix/>
          </a:blip>
          <a:stretch>
            <a:fillRect/>
          </a:stretch>
        </p:blipFill>
        <p:spPr>
          <a:xfrm>
            <a:off x="2777902" y="4363437"/>
            <a:ext cx="2350526" cy="2498540"/>
          </a:xfrm>
          <a:prstGeom prst="rect">
            <a:avLst/>
          </a:prstGeom>
          <a:noFill/>
          <a:ln>
            <a:noFill/>
          </a:ln>
        </p:spPr>
      </p:pic>
      <p:pic>
        <p:nvPicPr>
          <p:cNvPr id="92" name="Google Shape;92;p9"/>
          <p:cNvPicPr preferRelativeResize="0"/>
          <p:nvPr/>
        </p:nvPicPr>
        <p:blipFill>
          <a:blip r:embed="rId3">
            <a:alphaModFix/>
          </a:blip>
          <a:stretch>
            <a:fillRect/>
          </a:stretch>
        </p:blipFill>
        <p:spPr>
          <a:xfrm>
            <a:off x="7406873" y="3915775"/>
            <a:ext cx="2771675" cy="2946201"/>
          </a:xfrm>
          <a:prstGeom prst="rect">
            <a:avLst/>
          </a:prstGeom>
          <a:noFill/>
          <a:ln>
            <a:noFill/>
          </a:ln>
        </p:spPr>
      </p:pic>
      <p:pic>
        <p:nvPicPr>
          <p:cNvPr id="93" name="Google Shape;93;p9"/>
          <p:cNvPicPr preferRelativeResize="0"/>
          <p:nvPr/>
        </p:nvPicPr>
        <p:blipFill>
          <a:blip r:embed="rId4">
            <a:alphaModFix/>
          </a:blip>
          <a:stretch>
            <a:fillRect/>
          </a:stretch>
        </p:blipFill>
        <p:spPr>
          <a:xfrm rot="841556">
            <a:off x="6459182" y="3814626"/>
            <a:ext cx="733567" cy="1841099"/>
          </a:xfrm>
          <a:prstGeom prst="rect">
            <a:avLst/>
          </a:prstGeom>
          <a:noFill/>
          <a:ln>
            <a:noFill/>
          </a:ln>
        </p:spPr>
      </p:pic>
      <p:pic>
        <p:nvPicPr>
          <p:cNvPr id="94" name="Google Shape;94;p9"/>
          <p:cNvPicPr preferRelativeResize="0"/>
          <p:nvPr/>
        </p:nvPicPr>
        <p:blipFill>
          <a:blip r:embed="rId5">
            <a:alphaModFix/>
          </a:blip>
          <a:stretch>
            <a:fillRect/>
          </a:stretch>
        </p:blipFill>
        <p:spPr>
          <a:xfrm>
            <a:off x="-1133523" y="-1292958"/>
            <a:ext cx="2771675" cy="2946210"/>
          </a:xfrm>
          <a:prstGeom prst="rect">
            <a:avLst/>
          </a:prstGeom>
          <a:noFill/>
          <a:ln>
            <a:noFill/>
          </a:ln>
        </p:spPr>
      </p:pic>
      <p:pic>
        <p:nvPicPr>
          <p:cNvPr id="95" name="Google Shape;95;p9"/>
          <p:cNvPicPr preferRelativeResize="0"/>
          <p:nvPr/>
        </p:nvPicPr>
        <p:blipFill>
          <a:blip r:embed="rId6">
            <a:alphaModFix/>
          </a:blip>
          <a:stretch>
            <a:fillRect/>
          </a:stretch>
        </p:blipFill>
        <p:spPr>
          <a:xfrm>
            <a:off x="844775" y="-801850"/>
            <a:ext cx="1847638" cy="1964001"/>
          </a:xfrm>
          <a:prstGeom prst="rect">
            <a:avLst/>
          </a:prstGeom>
          <a:noFill/>
          <a:ln>
            <a:noFill/>
          </a:ln>
        </p:spPr>
      </p:pic>
      <p:pic>
        <p:nvPicPr>
          <p:cNvPr id="96" name="Google Shape;96;p9"/>
          <p:cNvPicPr preferRelativeResize="0"/>
          <p:nvPr/>
        </p:nvPicPr>
        <p:blipFill>
          <a:blip r:embed="rId7">
            <a:alphaModFix/>
          </a:blip>
          <a:stretch>
            <a:fillRect/>
          </a:stretch>
        </p:blipFill>
        <p:spPr>
          <a:xfrm>
            <a:off x="8349182" y="103975"/>
            <a:ext cx="2032676" cy="2161975"/>
          </a:xfrm>
          <a:prstGeom prst="rect">
            <a:avLst/>
          </a:prstGeom>
          <a:noFill/>
          <a:ln>
            <a:noFill/>
          </a:ln>
        </p:spPr>
      </p:pic>
      <p:pic>
        <p:nvPicPr>
          <p:cNvPr id="97" name="Google Shape;97;p9"/>
          <p:cNvPicPr preferRelativeResize="0"/>
          <p:nvPr/>
        </p:nvPicPr>
        <p:blipFill>
          <a:blip r:embed="rId8">
            <a:alphaModFix/>
          </a:blip>
          <a:stretch>
            <a:fillRect/>
          </a:stretch>
        </p:blipFill>
        <p:spPr>
          <a:xfrm>
            <a:off x="6748379" y="-801850"/>
            <a:ext cx="1847650" cy="2058815"/>
          </a:xfrm>
          <a:prstGeom prst="rect">
            <a:avLst/>
          </a:prstGeom>
          <a:noFill/>
          <a:ln>
            <a:noFill/>
          </a:ln>
        </p:spPr>
      </p:pic>
      <p:pic>
        <p:nvPicPr>
          <p:cNvPr id="98" name="Google Shape;98;p9"/>
          <p:cNvPicPr preferRelativeResize="0"/>
          <p:nvPr/>
        </p:nvPicPr>
        <p:blipFill>
          <a:blip r:embed="rId9">
            <a:alphaModFix/>
          </a:blip>
          <a:stretch>
            <a:fillRect/>
          </a:stretch>
        </p:blipFill>
        <p:spPr>
          <a:xfrm>
            <a:off x="8523528" y="3208675"/>
            <a:ext cx="1655026" cy="1759250"/>
          </a:xfrm>
          <a:prstGeom prst="rect">
            <a:avLst/>
          </a:prstGeom>
          <a:noFill/>
          <a:ln>
            <a:noFill/>
          </a:ln>
        </p:spPr>
      </p:pic>
      <p:pic>
        <p:nvPicPr>
          <p:cNvPr id="99" name="Google Shape;99;p9"/>
          <p:cNvPicPr preferRelativeResize="0"/>
          <p:nvPr/>
        </p:nvPicPr>
        <p:blipFill>
          <a:blip r:embed="rId10">
            <a:alphaModFix/>
          </a:blip>
          <a:stretch>
            <a:fillRect/>
          </a:stretch>
        </p:blipFill>
        <p:spPr>
          <a:xfrm>
            <a:off x="-651021" y="4053239"/>
            <a:ext cx="2032677" cy="2159311"/>
          </a:xfrm>
          <a:prstGeom prst="rect">
            <a:avLst/>
          </a:prstGeom>
          <a:noFill/>
          <a:ln>
            <a:noFill/>
          </a:ln>
        </p:spPr>
      </p:pic>
      <p:pic>
        <p:nvPicPr>
          <p:cNvPr id="100" name="Google Shape;100;p9"/>
          <p:cNvPicPr preferRelativeResize="0"/>
          <p:nvPr/>
        </p:nvPicPr>
        <p:blipFill>
          <a:blip r:embed="rId11">
            <a:alphaModFix/>
          </a:blip>
          <a:stretch>
            <a:fillRect/>
          </a:stretch>
        </p:blipFill>
        <p:spPr>
          <a:xfrm>
            <a:off x="5439275" y="47453"/>
            <a:ext cx="612650" cy="651599"/>
          </a:xfrm>
          <a:prstGeom prst="rect">
            <a:avLst/>
          </a:prstGeom>
          <a:noFill/>
          <a:ln>
            <a:noFill/>
          </a:ln>
        </p:spPr>
      </p:pic>
      <p:sp>
        <p:nvSpPr>
          <p:cNvPr id="101" name="Google Shape;101;p9"/>
          <p:cNvSpPr txBox="1"/>
          <p:nvPr>
            <p:ph type="title"/>
          </p:nvPr>
        </p:nvSpPr>
        <p:spPr>
          <a:xfrm>
            <a:off x="4061612" y="1499963"/>
            <a:ext cx="4365300" cy="651600"/>
          </a:xfrm>
          <a:prstGeom prst="rect">
            <a:avLst/>
          </a:prstGeom>
        </p:spPr>
        <p:txBody>
          <a:bodyPr anchorCtr="0" anchor="t" bIns="0" lIns="91425" spcFirstLastPara="1" rIns="91425" wrap="square" tIns="0">
            <a:noAutofit/>
          </a:bodyPr>
          <a:lstStyle>
            <a:lvl1pPr lvl="0" rtl="0">
              <a:spcBef>
                <a:spcPts val="0"/>
              </a:spcBef>
              <a:spcAft>
                <a:spcPts val="0"/>
              </a:spcAft>
              <a:buSzPts val="4200"/>
              <a:buNone/>
              <a:defRPr sz="4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2" name="Google Shape;102;p9"/>
          <p:cNvSpPr txBox="1"/>
          <p:nvPr>
            <p:ph idx="1" type="subTitle"/>
          </p:nvPr>
        </p:nvSpPr>
        <p:spPr>
          <a:xfrm>
            <a:off x="4061612" y="2380238"/>
            <a:ext cx="4365300" cy="12633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10"/>
          <p:cNvSpPr txBox="1"/>
          <p:nvPr>
            <p:ph idx="1" type="body"/>
          </p:nvPr>
        </p:nvSpPr>
        <p:spPr>
          <a:xfrm>
            <a:off x="717100" y="3061175"/>
            <a:ext cx="4478400" cy="903600"/>
          </a:xfrm>
          <a:prstGeom prst="rect">
            <a:avLst/>
          </a:prstGeom>
        </p:spPr>
        <p:txBody>
          <a:bodyPr anchorCtr="0" anchor="ctr" bIns="0" lIns="91425" spcFirstLastPara="1" rIns="91425" wrap="square" tIns="0">
            <a:noAutofit/>
          </a:bodyPr>
          <a:lstStyle>
            <a:lvl1pPr indent="-228600" lvl="0" marL="457200">
              <a:lnSpc>
                <a:spcPct val="100000"/>
              </a:lnSpc>
              <a:spcBef>
                <a:spcPts val="0"/>
              </a:spcBef>
              <a:spcAft>
                <a:spcPts val="0"/>
              </a:spcAft>
              <a:buSzPts val="1800"/>
              <a:buNone/>
              <a:defRPr b="1" sz="3600">
                <a:solidFill>
                  <a:schemeClr val="lt1"/>
                </a:solidFill>
                <a:latin typeface="Lexend Deca"/>
                <a:ea typeface="Lexend Deca"/>
                <a:cs typeface="Lexend Deca"/>
                <a:sym typeface="Lexend Deca"/>
              </a:defRPr>
            </a:lvl1pPr>
          </a:lstStyle>
          <a:p/>
        </p:txBody>
      </p:sp>
      <p:sp>
        <p:nvSpPr>
          <p:cNvPr id="105" name="Google Shape;105;p10"/>
          <p:cNvSpPr/>
          <p:nvPr/>
        </p:nvSpPr>
        <p:spPr>
          <a:xfrm>
            <a:off x="125" y="50"/>
            <a:ext cx="9144000" cy="5143500"/>
          </a:xfrm>
          <a:prstGeom prst="rect">
            <a:avLst/>
          </a:prstGeom>
          <a:gradFill>
            <a:gsLst>
              <a:gs pos="0">
                <a:srgbClr val="000000">
                  <a:alpha val="51372"/>
                </a:srgbClr>
              </a:gs>
              <a:gs pos="100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10"/>
          <p:cNvPicPr preferRelativeResize="0"/>
          <p:nvPr/>
        </p:nvPicPr>
        <p:blipFill>
          <a:blip r:embed="rId2">
            <a:alphaModFix/>
          </a:blip>
          <a:stretch>
            <a:fillRect/>
          </a:stretch>
        </p:blipFill>
        <p:spPr>
          <a:xfrm>
            <a:off x="-368400" y="3933500"/>
            <a:ext cx="2539800" cy="2701349"/>
          </a:xfrm>
          <a:prstGeom prst="rect">
            <a:avLst/>
          </a:prstGeom>
          <a:noFill/>
          <a:ln>
            <a:noFill/>
          </a:ln>
        </p:spPr>
      </p:pic>
      <p:pic>
        <p:nvPicPr>
          <p:cNvPr id="107" name="Google Shape;107;p10"/>
          <p:cNvPicPr preferRelativeResize="0"/>
          <p:nvPr/>
        </p:nvPicPr>
        <p:blipFill>
          <a:blip r:embed="rId3">
            <a:alphaModFix/>
          </a:blip>
          <a:stretch>
            <a:fillRect/>
          </a:stretch>
        </p:blipFill>
        <p:spPr>
          <a:xfrm rot="10800000">
            <a:off x="7208775" y="3406188"/>
            <a:ext cx="2161923" cy="2392477"/>
          </a:xfrm>
          <a:prstGeom prst="rect">
            <a:avLst/>
          </a:prstGeom>
          <a:noFill/>
          <a:ln>
            <a:noFill/>
          </a:ln>
        </p:spPr>
      </p:pic>
      <p:pic>
        <p:nvPicPr>
          <p:cNvPr id="108" name="Google Shape;108;p10"/>
          <p:cNvPicPr preferRelativeResize="0"/>
          <p:nvPr/>
        </p:nvPicPr>
        <p:blipFill>
          <a:blip r:embed="rId4">
            <a:alphaModFix/>
          </a:blip>
          <a:stretch>
            <a:fillRect/>
          </a:stretch>
        </p:blipFill>
        <p:spPr>
          <a:xfrm rot="-1849745">
            <a:off x="7361401" y="-638903"/>
            <a:ext cx="2834526" cy="3014782"/>
          </a:xfrm>
          <a:prstGeom prst="rect">
            <a:avLst/>
          </a:prstGeom>
          <a:noFill/>
          <a:ln>
            <a:noFill/>
          </a:ln>
        </p:spPr>
      </p:pic>
      <p:pic>
        <p:nvPicPr>
          <p:cNvPr id="109" name="Google Shape;109;p10"/>
          <p:cNvPicPr preferRelativeResize="0"/>
          <p:nvPr/>
        </p:nvPicPr>
        <p:blipFill>
          <a:blip r:embed="rId5">
            <a:alphaModFix/>
          </a:blip>
          <a:stretch>
            <a:fillRect/>
          </a:stretch>
        </p:blipFill>
        <p:spPr>
          <a:xfrm>
            <a:off x="0" y="-1194700"/>
            <a:ext cx="2121798" cy="2255425"/>
          </a:xfrm>
          <a:prstGeom prst="rect">
            <a:avLst/>
          </a:prstGeom>
          <a:noFill/>
          <a:ln>
            <a:noFill/>
          </a:ln>
        </p:spPr>
      </p:pic>
      <p:pic>
        <p:nvPicPr>
          <p:cNvPr id="110" name="Google Shape;110;p10"/>
          <p:cNvPicPr preferRelativeResize="0"/>
          <p:nvPr/>
        </p:nvPicPr>
        <p:blipFill>
          <a:blip r:embed="rId6">
            <a:alphaModFix/>
          </a:blip>
          <a:stretch>
            <a:fillRect/>
          </a:stretch>
        </p:blipFill>
        <p:spPr>
          <a:xfrm>
            <a:off x="1969550" y="-765125"/>
            <a:ext cx="1919951" cy="21404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theme" Target="../theme/theme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7100" y="445025"/>
            <a:ext cx="7709700" cy="572700"/>
          </a:xfrm>
          <a:prstGeom prst="rect">
            <a:avLst/>
          </a:prstGeom>
          <a:noFill/>
          <a:ln>
            <a:noFill/>
          </a:ln>
        </p:spPr>
        <p:txBody>
          <a:bodyPr anchorCtr="0" anchor="t" bIns="0" lIns="91425" spcFirstLastPara="1" rIns="91425" wrap="square" tIns="0">
            <a:noAutofit/>
          </a:bodyPr>
          <a:lstStyle>
            <a:lvl1pPr lvl="0">
              <a:spcBef>
                <a:spcPts val="0"/>
              </a:spcBef>
              <a:spcAft>
                <a:spcPts val="0"/>
              </a:spcAft>
              <a:buClr>
                <a:schemeClr val="accent3"/>
              </a:buClr>
              <a:buSzPts val="3600"/>
              <a:buFont typeface="Lexend Deca"/>
              <a:buNone/>
              <a:defRPr b="1" sz="3600">
                <a:solidFill>
                  <a:schemeClr val="accent3"/>
                </a:solidFill>
                <a:latin typeface="Lexend Deca"/>
                <a:ea typeface="Lexend Deca"/>
                <a:cs typeface="Lexend Deca"/>
                <a:sym typeface="Lexend Deca"/>
              </a:defRPr>
            </a:lvl1pPr>
            <a:lvl2pPr lvl="1">
              <a:spcBef>
                <a:spcPts val="0"/>
              </a:spcBef>
              <a:spcAft>
                <a:spcPts val="0"/>
              </a:spcAft>
              <a:buClr>
                <a:schemeClr val="accent3"/>
              </a:buClr>
              <a:buSzPts val="3600"/>
              <a:buFont typeface="Lexend Deca"/>
              <a:buNone/>
              <a:defRPr b="1" sz="3600">
                <a:solidFill>
                  <a:schemeClr val="accent3"/>
                </a:solidFill>
                <a:latin typeface="Lexend Deca"/>
                <a:ea typeface="Lexend Deca"/>
                <a:cs typeface="Lexend Deca"/>
                <a:sym typeface="Lexend Deca"/>
              </a:defRPr>
            </a:lvl2pPr>
            <a:lvl3pPr lvl="2">
              <a:spcBef>
                <a:spcPts val="0"/>
              </a:spcBef>
              <a:spcAft>
                <a:spcPts val="0"/>
              </a:spcAft>
              <a:buClr>
                <a:schemeClr val="accent3"/>
              </a:buClr>
              <a:buSzPts val="3600"/>
              <a:buFont typeface="Lexend Deca"/>
              <a:buNone/>
              <a:defRPr b="1" sz="3600">
                <a:solidFill>
                  <a:schemeClr val="accent3"/>
                </a:solidFill>
                <a:latin typeface="Lexend Deca"/>
                <a:ea typeface="Lexend Deca"/>
                <a:cs typeface="Lexend Deca"/>
                <a:sym typeface="Lexend Deca"/>
              </a:defRPr>
            </a:lvl3pPr>
            <a:lvl4pPr lvl="3">
              <a:spcBef>
                <a:spcPts val="0"/>
              </a:spcBef>
              <a:spcAft>
                <a:spcPts val="0"/>
              </a:spcAft>
              <a:buClr>
                <a:schemeClr val="accent3"/>
              </a:buClr>
              <a:buSzPts val="3600"/>
              <a:buFont typeface="Lexend Deca"/>
              <a:buNone/>
              <a:defRPr b="1" sz="3600">
                <a:solidFill>
                  <a:schemeClr val="accent3"/>
                </a:solidFill>
                <a:latin typeface="Lexend Deca"/>
                <a:ea typeface="Lexend Deca"/>
                <a:cs typeface="Lexend Deca"/>
                <a:sym typeface="Lexend Deca"/>
              </a:defRPr>
            </a:lvl4pPr>
            <a:lvl5pPr lvl="4">
              <a:spcBef>
                <a:spcPts val="0"/>
              </a:spcBef>
              <a:spcAft>
                <a:spcPts val="0"/>
              </a:spcAft>
              <a:buClr>
                <a:schemeClr val="accent3"/>
              </a:buClr>
              <a:buSzPts val="3600"/>
              <a:buFont typeface="Lexend Deca"/>
              <a:buNone/>
              <a:defRPr b="1" sz="3600">
                <a:solidFill>
                  <a:schemeClr val="accent3"/>
                </a:solidFill>
                <a:latin typeface="Lexend Deca"/>
                <a:ea typeface="Lexend Deca"/>
                <a:cs typeface="Lexend Deca"/>
                <a:sym typeface="Lexend Deca"/>
              </a:defRPr>
            </a:lvl5pPr>
            <a:lvl6pPr lvl="5">
              <a:spcBef>
                <a:spcPts val="0"/>
              </a:spcBef>
              <a:spcAft>
                <a:spcPts val="0"/>
              </a:spcAft>
              <a:buClr>
                <a:schemeClr val="accent3"/>
              </a:buClr>
              <a:buSzPts val="3600"/>
              <a:buFont typeface="Lexend Deca"/>
              <a:buNone/>
              <a:defRPr b="1" sz="3600">
                <a:solidFill>
                  <a:schemeClr val="accent3"/>
                </a:solidFill>
                <a:latin typeface="Lexend Deca"/>
                <a:ea typeface="Lexend Deca"/>
                <a:cs typeface="Lexend Deca"/>
                <a:sym typeface="Lexend Deca"/>
              </a:defRPr>
            </a:lvl6pPr>
            <a:lvl7pPr lvl="6">
              <a:spcBef>
                <a:spcPts val="0"/>
              </a:spcBef>
              <a:spcAft>
                <a:spcPts val="0"/>
              </a:spcAft>
              <a:buClr>
                <a:schemeClr val="accent3"/>
              </a:buClr>
              <a:buSzPts val="3600"/>
              <a:buFont typeface="Lexend Deca"/>
              <a:buNone/>
              <a:defRPr b="1" sz="3600">
                <a:solidFill>
                  <a:schemeClr val="accent3"/>
                </a:solidFill>
                <a:latin typeface="Lexend Deca"/>
                <a:ea typeface="Lexend Deca"/>
                <a:cs typeface="Lexend Deca"/>
                <a:sym typeface="Lexend Deca"/>
              </a:defRPr>
            </a:lvl7pPr>
            <a:lvl8pPr lvl="7">
              <a:spcBef>
                <a:spcPts val="0"/>
              </a:spcBef>
              <a:spcAft>
                <a:spcPts val="0"/>
              </a:spcAft>
              <a:buClr>
                <a:schemeClr val="accent3"/>
              </a:buClr>
              <a:buSzPts val="3600"/>
              <a:buFont typeface="Lexend Deca"/>
              <a:buNone/>
              <a:defRPr b="1" sz="3600">
                <a:solidFill>
                  <a:schemeClr val="accent3"/>
                </a:solidFill>
                <a:latin typeface="Lexend Deca"/>
                <a:ea typeface="Lexend Deca"/>
                <a:cs typeface="Lexend Deca"/>
                <a:sym typeface="Lexend Deca"/>
              </a:defRPr>
            </a:lvl8pPr>
            <a:lvl9pPr lvl="8">
              <a:spcBef>
                <a:spcPts val="0"/>
              </a:spcBef>
              <a:spcAft>
                <a:spcPts val="0"/>
              </a:spcAft>
              <a:buClr>
                <a:schemeClr val="accent3"/>
              </a:buClr>
              <a:buSzPts val="3600"/>
              <a:buFont typeface="Lexend Deca"/>
              <a:buNone/>
              <a:defRPr b="1" sz="3600">
                <a:solidFill>
                  <a:schemeClr val="accent3"/>
                </a:solidFill>
                <a:latin typeface="Lexend Deca"/>
                <a:ea typeface="Lexend Deca"/>
                <a:cs typeface="Lexend Deca"/>
                <a:sym typeface="Lexend Deca"/>
              </a:defRPr>
            </a:lvl9pPr>
          </a:lstStyle>
          <a:p/>
        </p:txBody>
      </p:sp>
      <p:sp>
        <p:nvSpPr>
          <p:cNvPr id="7" name="Google Shape;7;p1"/>
          <p:cNvSpPr txBox="1"/>
          <p:nvPr>
            <p:ph idx="1" type="body"/>
          </p:nvPr>
        </p:nvSpPr>
        <p:spPr>
          <a:xfrm>
            <a:off x="717100" y="1152475"/>
            <a:ext cx="7709700" cy="3416400"/>
          </a:xfrm>
          <a:prstGeom prst="rect">
            <a:avLst/>
          </a:prstGeom>
          <a:noFill/>
          <a:ln>
            <a:noFill/>
          </a:ln>
        </p:spPr>
        <p:txBody>
          <a:bodyPr anchorCtr="0" anchor="t" bIns="0" lIns="91425" spcFirstLastPara="1" rIns="91425" wrap="square" tIns="0">
            <a:noAutofit/>
          </a:bodyPr>
          <a:lstStyle>
            <a:lvl1pPr indent="-342900" lvl="0" marL="457200">
              <a:lnSpc>
                <a:spcPct val="115000"/>
              </a:lnSpc>
              <a:spcBef>
                <a:spcPts val="0"/>
              </a:spcBef>
              <a:spcAft>
                <a:spcPts val="0"/>
              </a:spcAft>
              <a:buClr>
                <a:schemeClr val="accent1"/>
              </a:buClr>
              <a:buSzPts val="1800"/>
              <a:buFont typeface="Questrial"/>
              <a:buChar char="●"/>
              <a:defRPr sz="1800">
                <a:solidFill>
                  <a:schemeClr val="accent1"/>
                </a:solidFill>
                <a:latin typeface="Questrial"/>
                <a:ea typeface="Questrial"/>
                <a:cs typeface="Questrial"/>
                <a:sym typeface="Questrial"/>
              </a:defRPr>
            </a:lvl1pPr>
            <a:lvl2pPr indent="-317500" lvl="1" marL="91440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2pPr>
            <a:lvl3pPr indent="-317500" lvl="2" marL="137160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3pPr>
            <a:lvl4pPr indent="-317500" lvl="3" marL="182880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4pPr>
            <a:lvl5pPr indent="-317500" lvl="4" marL="228600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5pPr>
            <a:lvl6pPr indent="-317500" lvl="5" marL="274320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6pPr>
            <a:lvl7pPr indent="-317500" lvl="6" marL="320040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7pPr>
            <a:lvl8pPr indent="-317500" lvl="7" marL="365760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8pPr>
            <a:lvl9pPr indent="-317500" lvl="8" marL="411480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2">
          <p15:clr>
            <a:srgbClr val="EA4335"/>
          </p15:clr>
        </p15:guide>
        <p15:guide id="2" pos="5308">
          <p15:clr>
            <a:srgbClr val="EA4335"/>
          </p15:clr>
        </p15:guide>
        <p15:guide id="3" orient="horz" pos="280">
          <p15:clr>
            <a:srgbClr val="EA4335"/>
          </p15:clr>
        </p15:guide>
        <p15:guide id="4" orient="horz" pos="296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4.png"/><Relationship Id="rId4" Type="http://schemas.openxmlformats.org/officeDocument/2006/relationships/image" Target="../media/image20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4.png"/><Relationship Id="rId4" Type="http://schemas.openxmlformats.org/officeDocument/2006/relationships/image" Target="../media/image20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5.png"/><Relationship Id="rId4" Type="http://schemas.openxmlformats.org/officeDocument/2006/relationships/image" Target="../media/image2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9.png"/><Relationship Id="rId4" Type="http://schemas.openxmlformats.org/officeDocument/2006/relationships/image" Target="../media/image2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3"/>
          <p:cNvSpPr txBox="1"/>
          <p:nvPr>
            <p:ph type="ctrTitle"/>
          </p:nvPr>
        </p:nvSpPr>
        <p:spPr>
          <a:xfrm>
            <a:off x="2167500" y="445025"/>
            <a:ext cx="4809000" cy="2052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4000"/>
              <a:t>SRC Presentation</a:t>
            </a:r>
            <a:endParaRPr sz="4000"/>
          </a:p>
        </p:txBody>
      </p:sp>
      <p:sp>
        <p:nvSpPr>
          <p:cNvPr id="755" name="Google Shape;755;p63"/>
          <p:cNvSpPr txBox="1"/>
          <p:nvPr>
            <p:ph idx="1" type="subTitle"/>
          </p:nvPr>
        </p:nvSpPr>
        <p:spPr>
          <a:xfrm>
            <a:off x="1244175" y="3351450"/>
            <a:ext cx="6851400" cy="792600"/>
          </a:xfrm>
          <a:prstGeom prst="rect">
            <a:avLst/>
          </a:prstGeom>
        </p:spPr>
        <p:txBody>
          <a:bodyPr anchorCtr="0" anchor="t" bIns="0" lIns="91425" spcFirstLastPara="1" rIns="91425" wrap="square" tIns="0">
            <a:noAutofit/>
          </a:bodyPr>
          <a:lstStyle/>
          <a:p>
            <a:pPr indent="0" lvl="0" marL="0" rtl="0" algn="ctr">
              <a:spcBef>
                <a:spcPts val="0"/>
              </a:spcBef>
              <a:spcAft>
                <a:spcPts val="0"/>
              </a:spcAft>
              <a:buNone/>
            </a:pPr>
            <a:r>
              <a:rPr lang="en" sz="1700"/>
              <a:t>By: Ryan Cheng, Emmanuel Ricardo, Angel Ramos, </a:t>
            </a:r>
            <a:r>
              <a:rPr lang="en" sz="1700"/>
              <a:t>Andres Vargas,</a:t>
            </a:r>
            <a:endParaRPr sz="1700"/>
          </a:p>
          <a:p>
            <a:pPr indent="0" lvl="0" marL="0" rtl="0" algn="ctr">
              <a:spcBef>
                <a:spcPts val="0"/>
              </a:spcBef>
              <a:spcAft>
                <a:spcPts val="0"/>
              </a:spcAft>
              <a:buNone/>
            </a:pPr>
            <a:r>
              <a:rPr lang="en" sz="1700"/>
              <a:t> Mon Sarder</a:t>
            </a:r>
            <a:endParaRPr sz="1700"/>
          </a:p>
        </p:txBody>
      </p:sp>
      <p:pic>
        <p:nvPicPr>
          <p:cNvPr id="756" name="Google Shape;756;p63"/>
          <p:cNvPicPr preferRelativeResize="0"/>
          <p:nvPr/>
        </p:nvPicPr>
        <p:blipFill rotWithShape="1">
          <a:blip r:embed="rId3">
            <a:alphaModFix/>
          </a:blip>
          <a:srcRect b="3960" l="0" r="0" t="-3960"/>
          <a:stretch/>
        </p:blipFill>
        <p:spPr>
          <a:xfrm>
            <a:off x="2519425" y="1209150"/>
            <a:ext cx="4105152" cy="2052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4"/>
          <p:cNvSpPr txBox="1"/>
          <p:nvPr>
            <p:ph type="title"/>
          </p:nvPr>
        </p:nvSpPr>
        <p:spPr>
          <a:xfrm>
            <a:off x="717150" y="158675"/>
            <a:ext cx="77097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3500"/>
              <a:t>Introduction</a:t>
            </a:r>
            <a:endParaRPr sz="3500"/>
          </a:p>
        </p:txBody>
      </p:sp>
      <p:sp>
        <p:nvSpPr>
          <p:cNvPr id="762" name="Google Shape;762;p64"/>
          <p:cNvSpPr txBox="1"/>
          <p:nvPr>
            <p:ph idx="1" type="body"/>
          </p:nvPr>
        </p:nvSpPr>
        <p:spPr>
          <a:xfrm>
            <a:off x="717100" y="863550"/>
            <a:ext cx="4093500" cy="3416400"/>
          </a:xfrm>
          <a:prstGeom prst="rect">
            <a:avLst/>
          </a:prstGeom>
        </p:spPr>
        <p:txBody>
          <a:bodyPr anchorCtr="0" anchor="t" bIns="0" lIns="91425" spcFirstLastPara="1" rIns="91425" wrap="square" tIns="0">
            <a:noAutofit/>
          </a:bodyPr>
          <a:lstStyle/>
          <a:p>
            <a:pPr indent="-336550" lvl="0" marL="457200" rtl="0" algn="l">
              <a:spcBef>
                <a:spcPts val="0"/>
              </a:spcBef>
              <a:spcAft>
                <a:spcPts val="0"/>
              </a:spcAft>
              <a:buClr>
                <a:schemeClr val="dk1"/>
              </a:buClr>
              <a:buSzPts val="1700"/>
              <a:buChar char="●"/>
            </a:pPr>
            <a:r>
              <a:rPr lang="en" sz="1700">
                <a:solidFill>
                  <a:schemeClr val="dk1"/>
                </a:solidFill>
              </a:rPr>
              <a:t>Co-owner of the farm, Bianca, proposed the SRC Project to create an organizational catalog tool.</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The focus was on usability for farm workers rather than implementing a system across the entire farm.</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Factors like farm conditions and delayed electricity influenced this decision.</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The approach involved designing a user-friendly program specifically for the workers' needs.</a:t>
            </a:r>
            <a:endParaRPr sz="1700">
              <a:solidFill>
                <a:schemeClr val="dk1"/>
              </a:solidFill>
            </a:endParaRPr>
          </a:p>
        </p:txBody>
      </p:sp>
      <p:pic>
        <p:nvPicPr>
          <p:cNvPr id="763" name="Google Shape;763;p64"/>
          <p:cNvPicPr preferRelativeResize="0"/>
          <p:nvPr/>
        </p:nvPicPr>
        <p:blipFill>
          <a:blip r:embed="rId3">
            <a:alphaModFix/>
          </a:blip>
          <a:stretch>
            <a:fillRect/>
          </a:stretch>
        </p:blipFill>
        <p:spPr>
          <a:xfrm>
            <a:off x="5568402" y="445025"/>
            <a:ext cx="2858450" cy="2143845"/>
          </a:xfrm>
          <a:prstGeom prst="rect">
            <a:avLst/>
          </a:prstGeom>
          <a:noFill/>
          <a:ln>
            <a:noFill/>
          </a:ln>
        </p:spPr>
      </p:pic>
      <p:pic>
        <p:nvPicPr>
          <p:cNvPr id="764" name="Google Shape;764;p64"/>
          <p:cNvPicPr preferRelativeResize="0"/>
          <p:nvPr/>
        </p:nvPicPr>
        <p:blipFill>
          <a:blip r:embed="rId4">
            <a:alphaModFix/>
          </a:blip>
          <a:stretch>
            <a:fillRect/>
          </a:stretch>
        </p:blipFill>
        <p:spPr>
          <a:xfrm>
            <a:off x="5525013" y="2734995"/>
            <a:ext cx="2945220" cy="19634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65"/>
          <p:cNvSpPr txBox="1"/>
          <p:nvPr>
            <p:ph type="title"/>
          </p:nvPr>
        </p:nvSpPr>
        <p:spPr>
          <a:xfrm>
            <a:off x="717150" y="158675"/>
            <a:ext cx="77097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Purpose</a:t>
            </a:r>
            <a:endParaRPr/>
          </a:p>
        </p:txBody>
      </p:sp>
      <p:sp>
        <p:nvSpPr>
          <p:cNvPr id="770" name="Google Shape;770;p65"/>
          <p:cNvSpPr txBox="1"/>
          <p:nvPr>
            <p:ph idx="1" type="body"/>
          </p:nvPr>
        </p:nvSpPr>
        <p:spPr>
          <a:xfrm>
            <a:off x="717150" y="863550"/>
            <a:ext cx="4093500" cy="3416400"/>
          </a:xfrm>
          <a:prstGeom prst="rect">
            <a:avLst/>
          </a:prstGeom>
        </p:spPr>
        <p:txBody>
          <a:bodyPr anchorCtr="0" anchor="t" bIns="0" lIns="91425" spcFirstLastPara="1" rIns="91425" wrap="square" tIns="0">
            <a:noAutofit/>
          </a:bodyPr>
          <a:lstStyle/>
          <a:p>
            <a:pPr indent="-336550" lvl="0" marL="457200" rtl="0" algn="l">
              <a:spcBef>
                <a:spcPts val="0"/>
              </a:spcBef>
              <a:spcAft>
                <a:spcPts val="0"/>
              </a:spcAft>
              <a:buClr>
                <a:schemeClr val="dk1"/>
              </a:buClr>
              <a:buSzPts val="1700"/>
              <a:buChar char="●"/>
            </a:pPr>
            <a:r>
              <a:rPr lang="en" sz="1700">
                <a:solidFill>
                  <a:schemeClr val="dk1"/>
                </a:solidFill>
              </a:rPr>
              <a:t>Our program aims to create a user-friendly catalog for storing farm produce and stock efficiently.</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It includes a customer queue system to track aid given and donations </a:t>
            </a:r>
            <a:r>
              <a:rPr lang="en" sz="1700">
                <a:solidFill>
                  <a:schemeClr val="dk1"/>
                </a:solidFill>
              </a:rPr>
              <a:t>received</a:t>
            </a:r>
            <a:r>
              <a:rPr lang="en" sz="1700">
                <a:solidFill>
                  <a:schemeClr val="dk1"/>
                </a:solidFill>
              </a:rPr>
              <a:t>.</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The focus is on providing organizational support tailored to the farm's specific requirements.</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The approach involves designing a tool that is simple and easy to use, rather than a complex integrated system.</a:t>
            </a:r>
            <a:endParaRPr sz="1700">
              <a:solidFill>
                <a:schemeClr val="dk1"/>
              </a:solidFill>
            </a:endParaRPr>
          </a:p>
        </p:txBody>
      </p:sp>
      <p:pic>
        <p:nvPicPr>
          <p:cNvPr id="771" name="Google Shape;771;p65"/>
          <p:cNvPicPr preferRelativeResize="0"/>
          <p:nvPr/>
        </p:nvPicPr>
        <p:blipFill>
          <a:blip r:embed="rId3">
            <a:alphaModFix/>
          </a:blip>
          <a:stretch>
            <a:fillRect/>
          </a:stretch>
        </p:blipFill>
        <p:spPr>
          <a:xfrm>
            <a:off x="5664700" y="731375"/>
            <a:ext cx="2762157" cy="1840375"/>
          </a:xfrm>
          <a:prstGeom prst="rect">
            <a:avLst/>
          </a:prstGeom>
          <a:noFill/>
          <a:ln>
            <a:noFill/>
          </a:ln>
        </p:spPr>
      </p:pic>
      <p:pic>
        <p:nvPicPr>
          <p:cNvPr id="772" name="Google Shape;772;p65"/>
          <p:cNvPicPr preferRelativeResize="0"/>
          <p:nvPr/>
        </p:nvPicPr>
        <p:blipFill>
          <a:blip r:embed="rId4">
            <a:alphaModFix/>
          </a:blip>
          <a:stretch>
            <a:fillRect/>
          </a:stretch>
        </p:blipFill>
        <p:spPr>
          <a:xfrm>
            <a:off x="4931550" y="2734000"/>
            <a:ext cx="3495298" cy="2266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66"/>
          <p:cNvSpPr txBox="1"/>
          <p:nvPr>
            <p:ph type="title"/>
          </p:nvPr>
        </p:nvSpPr>
        <p:spPr>
          <a:xfrm>
            <a:off x="717150" y="158675"/>
            <a:ext cx="77097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3500"/>
              <a:t>Implementation</a:t>
            </a:r>
            <a:endParaRPr sz="3500"/>
          </a:p>
        </p:txBody>
      </p:sp>
      <p:sp>
        <p:nvSpPr>
          <p:cNvPr id="778" name="Google Shape;778;p66"/>
          <p:cNvSpPr txBox="1"/>
          <p:nvPr>
            <p:ph idx="1" type="body"/>
          </p:nvPr>
        </p:nvSpPr>
        <p:spPr>
          <a:xfrm>
            <a:off x="117850" y="915950"/>
            <a:ext cx="3794700" cy="3416400"/>
          </a:xfrm>
          <a:prstGeom prst="rect">
            <a:avLst/>
          </a:prstGeom>
        </p:spPr>
        <p:txBody>
          <a:bodyPr anchorCtr="0" anchor="t" bIns="0" lIns="91425" spcFirstLastPara="1" rIns="91425" wrap="square" tIns="0">
            <a:noAutofit/>
          </a:bodyPr>
          <a:lstStyle/>
          <a:p>
            <a:pPr indent="-317500" lvl="0" marL="457200" rtl="0" algn="l">
              <a:spcBef>
                <a:spcPts val="0"/>
              </a:spcBef>
              <a:spcAft>
                <a:spcPts val="0"/>
              </a:spcAft>
              <a:buClr>
                <a:schemeClr val="dk1"/>
              </a:buClr>
              <a:buSzPts val="1400"/>
              <a:buChar char="●"/>
            </a:pPr>
            <a:r>
              <a:rPr lang="en" sz="1400">
                <a:solidFill>
                  <a:schemeClr val="dk1"/>
                </a:solidFill>
              </a:rPr>
              <a:t>We used an ArrayList to manage catalogs and Queues for customer tracking at the farm.</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Users can add, remove, edit, and search for produce items and their stock levels and for customer names and crops taken.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Users can also add customers to a queue that creates a digital line for reference, where the user can process a customer and view the queue.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We used java.io including PrintWriter and FileReader to enable the program to automatically save catalog and customer queue data to a txt file after each operation to prevent data loss.</a:t>
            </a:r>
            <a:endParaRPr sz="1400">
              <a:solidFill>
                <a:schemeClr val="dk1"/>
              </a:solidFill>
            </a:endParaRPr>
          </a:p>
        </p:txBody>
      </p:sp>
      <p:pic>
        <p:nvPicPr>
          <p:cNvPr id="779" name="Google Shape;779;p66"/>
          <p:cNvPicPr preferRelativeResize="0"/>
          <p:nvPr/>
        </p:nvPicPr>
        <p:blipFill>
          <a:blip r:embed="rId3">
            <a:alphaModFix/>
          </a:blip>
          <a:stretch>
            <a:fillRect/>
          </a:stretch>
        </p:blipFill>
        <p:spPr>
          <a:xfrm>
            <a:off x="4003680" y="968351"/>
            <a:ext cx="2336829" cy="3311601"/>
          </a:xfrm>
          <a:prstGeom prst="rect">
            <a:avLst/>
          </a:prstGeom>
          <a:noFill/>
          <a:ln cap="flat" cmpd="sng" w="38100">
            <a:solidFill>
              <a:schemeClr val="dk1"/>
            </a:solidFill>
            <a:prstDash val="solid"/>
            <a:round/>
            <a:headEnd len="sm" w="sm" type="none"/>
            <a:tailEnd len="sm" w="sm" type="none"/>
          </a:ln>
        </p:spPr>
      </p:pic>
      <p:sp>
        <p:nvSpPr>
          <p:cNvPr id="780" name="Google Shape;780;p66"/>
          <p:cNvSpPr txBox="1"/>
          <p:nvPr/>
        </p:nvSpPr>
        <p:spPr>
          <a:xfrm>
            <a:off x="4162136" y="4322123"/>
            <a:ext cx="2019900" cy="752700"/>
          </a:xfrm>
          <a:prstGeom prst="rect">
            <a:avLst/>
          </a:prstGeom>
          <a:noFill/>
          <a:ln cap="flat" cmpd="sng"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Questrial"/>
                <a:ea typeface="Questrial"/>
                <a:cs typeface="Questrial"/>
                <a:sym typeface="Questrial"/>
              </a:rPr>
              <a:t>removeItem method uses to </a:t>
            </a:r>
            <a:r>
              <a:rPr b="1" lang="en" sz="1000">
                <a:solidFill>
                  <a:schemeClr val="accent1"/>
                </a:solidFill>
                <a:latin typeface="Questrial"/>
                <a:ea typeface="Questrial"/>
                <a:cs typeface="Questrial"/>
                <a:sym typeface="Questrial"/>
              </a:rPr>
              <a:t>subtract</a:t>
            </a:r>
            <a:r>
              <a:rPr b="1" lang="en" sz="1000">
                <a:solidFill>
                  <a:schemeClr val="accent1"/>
                </a:solidFill>
                <a:latin typeface="Questrial"/>
                <a:ea typeface="Questrial"/>
                <a:cs typeface="Questrial"/>
                <a:sym typeface="Questrial"/>
              </a:rPr>
              <a:t> from crop quantity or remove crops entirely based on conditions</a:t>
            </a:r>
            <a:endParaRPr b="1" sz="1000">
              <a:solidFill>
                <a:schemeClr val="accent1"/>
              </a:solidFill>
              <a:latin typeface="Questrial"/>
              <a:ea typeface="Questrial"/>
              <a:cs typeface="Questrial"/>
              <a:sym typeface="Questrial"/>
            </a:endParaRPr>
          </a:p>
        </p:txBody>
      </p:sp>
      <p:sp>
        <p:nvSpPr>
          <p:cNvPr id="781" name="Google Shape;781;p66"/>
          <p:cNvSpPr txBox="1"/>
          <p:nvPr/>
        </p:nvSpPr>
        <p:spPr>
          <a:xfrm>
            <a:off x="6658911" y="4322123"/>
            <a:ext cx="2019900" cy="752700"/>
          </a:xfrm>
          <a:prstGeom prst="rect">
            <a:avLst/>
          </a:prstGeom>
          <a:noFill/>
          <a:ln cap="flat" cmpd="sng"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i="1" lang="en" sz="1000">
                <a:solidFill>
                  <a:schemeClr val="accent1"/>
                </a:solidFill>
                <a:latin typeface="Questrial"/>
                <a:ea typeface="Questrial"/>
                <a:cs typeface="Questrial"/>
                <a:sym typeface="Questrial"/>
              </a:rPr>
              <a:t>Several methods to </a:t>
            </a:r>
            <a:r>
              <a:rPr b="1" i="1" lang="en" sz="1000">
                <a:solidFill>
                  <a:schemeClr val="accent1"/>
                </a:solidFill>
                <a:latin typeface="Questrial"/>
                <a:ea typeface="Questrial"/>
                <a:cs typeface="Questrial"/>
                <a:sym typeface="Questrial"/>
              </a:rPr>
              <a:t>modify</a:t>
            </a:r>
            <a:r>
              <a:rPr b="1" i="1" lang="en" sz="1000">
                <a:solidFill>
                  <a:schemeClr val="accent1"/>
                </a:solidFill>
                <a:latin typeface="Questrial"/>
                <a:ea typeface="Questrial"/>
                <a:cs typeface="Questrial"/>
                <a:sym typeface="Questrial"/>
              </a:rPr>
              <a:t> customer logs in the program</a:t>
            </a:r>
            <a:endParaRPr b="1" i="1" sz="1000">
              <a:solidFill>
                <a:schemeClr val="accent1"/>
              </a:solidFill>
              <a:latin typeface="Questrial"/>
              <a:ea typeface="Questrial"/>
              <a:cs typeface="Questrial"/>
              <a:sym typeface="Questrial"/>
            </a:endParaRPr>
          </a:p>
        </p:txBody>
      </p:sp>
      <p:pic>
        <p:nvPicPr>
          <p:cNvPr id="782" name="Google Shape;782;p66"/>
          <p:cNvPicPr preferRelativeResize="0"/>
          <p:nvPr/>
        </p:nvPicPr>
        <p:blipFill>
          <a:blip r:embed="rId4">
            <a:alphaModFix/>
          </a:blip>
          <a:stretch>
            <a:fillRect/>
          </a:stretch>
        </p:blipFill>
        <p:spPr>
          <a:xfrm>
            <a:off x="6431625" y="968350"/>
            <a:ext cx="2474474" cy="3311599"/>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67"/>
          <p:cNvSpPr txBox="1"/>
          <p:nvPr>
            <p:ph type="title"/>
          </p:nvPr>
        </p:nvSpPr>
        <p:spPr>
          <a:xfrm>
            <a:off x="717150" y="158675"/>
            <a:ext cx="77097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3500"/>
              <a:t>Why we chose this user interface</a:t>
            </a:r>
            <a:endParaRPr sz="3500"/>
          </a:p>
        </p:txBody>
      </p:sp>
      <p:sp>
        <p:nvSpPr>
          <p:cNvPr id="788" name="Google Shape;788;p67"/>
          <p:cNvSpPr txBox="1"/>
          <p:nvPr>
            <p:ph idx="1" type="body"/>
          </p:nvPr>
        </p:nvSpPr>
        <p:spPr>
          <a:xfrm>
            <a:off x="717150" y="863550"/>
            <a:ext cx="5146200" cy="3416400"/>
          </a:xfrm>
          <a:prstGeom prst="rect">
            <a:avLst/>
          </a:prstGeom>
        </p:spPr>
        <p:txBody>
          <a:bodyPr anchorCtr="0" anchor="t" bIns="0" lIns="91425" spcFirstLastPara="1" rIns="91425" wrap="square" tIns="0">
            <a:noAutofit/>
          </a:bodyPr>
          <a:lstStyle/>
          <a:p>
            <a:pPr indent="-336550" lvl="0" marL="457200" rtl="0" algn="l">
              <a:spcBef>
                <a:spcPts val="0"/>
              </a:spcBef>
              <a:spcAft>
                <a:spcPts val="0"/>
              </a:spcAft>
              <a:buClr>
                <a:schemeClr val="dk1"/>
              </a:buClr>
              <a:buSzPts val="1700"/>
              <a:buChar char="●"/>
            </a:pPr>
            <a:r>
              <a:rPr lang="en" sz="1700">
                <a:solidFill>
                  <a:schemeClr val="dk1"/>
                </a:solidFill>
              </a:rPr>
              <a:t>We chose this method because it offers easy navigation and enhances efficiency at the Lopez Urban Farm.</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The menu presents all available options immediately and guides users through input requests when they select an option, ensuring a straightforward experience.</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This setup allows users to swiftly create or update crops and customers, which is especially valuable for handling large harvests or new crops during land expansions.</a:t>
            </a:r>
            <a:endParaRPr sz="1700">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789" name="Google Shape;789;p67"/>
          <p:cNvPicPr preferRelativeResize="0"/>
          <p:nvPr/>
        </p:nvPicPr>
        <p:blipFill>
          <a:blip r:embed="rId3">
            <a:alphaModFix/>
          </a:blip>
          <a:stretch>
            <a:fillRect/>
          </a:stretch>
        </p:blipFill>
        <p:spPr>
          <a:xfrm>
            <a:off x="6091875" y="825488"/>
            <a:ext cx="1589922" cy="3492525"/>
          </a:xfrm>
          <a:prstGeom prst="rect">
            <a:avLst/>
          </a:prstGeom>
          <a:noFill/>
          <a:ln cap="flat" cmpd="sng" w="38100">
            <a:solidFill>
              <a:schemeClr val="dk1"/>
            </a:solidFill>
            <a:prstDash val="solid"/>
            <a:round/>
            <a:headEnd len="sm" w="sm" type="none"/>
            <a:tailEnd len="sm" w="sm" type="none"/>
          </a:ln>
        </p:spPr>
      </p:pic>
      <p:sp>
        <p:nvSpPr>
          <p:cNvPr id="790" name="Google Shape;790;p67"/>
          <p:cNvSpPr txBox="1"/>
          <p:nvPr/>
        </p:nvSpPr>
        <p:spPr>
          <a:xfrm>
            <a:off x="5381450" y="4412125"/>
            <a:ext cx="301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Questrial"/>
                <a:ea typeface="Questrial"/>
                <a:cs typeface="Questrial"/>
                <a:sym typeface="Questrial"/>
              </a:rPr>
              <a:t>Initial</a:t>
            </a:r>
            <a:r>
              <a:rPr b="1" lang="en" sz="1200">
                <a:solidFill>
                  <a:schemeClr val="dk1"/>
                </a:solidFill>
                <a:latin typeface="Questrial"/>
                <a:ea typeface="Questrial"/>
                <a:cs typeface="Questrial"/>
                <a:sym typeface="Questrial"/>
              </a:rPr>
              <a:t> catalog menu displayed on terminal</a:t>
            </a:r>
            <a:endParaRPr b="1" sz="1200">
              <a:solidFill>
                <a:schemeClr val="dk1"/>
              </a:solidFill>
              <a:latin typeface="Questrial"/>
              <a:ea typeface="Questrial"/>
              <a:cs typeface="Questrial"/>
              <a:sym typeface="Quest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68"/>
          <p:cNvSpPr txBox="1"/>
          <p:nvPr>
            <p:ph type="title"/>
          </p:nvPr>
        </p:nvSpPr>
        <p:spPr>
          <a:xfrm>
            <a:off x="717150" y="158675"/>
            <a:ext cx="77097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Conclusion</a:t>
            </a:r>
            <a:endParaRPr/>
          </a:p>
        </p:txBody>
      </p:sp>
      <p:sp>
        <p:nvSpPr>
          <p:cNvPr id="796" name="Google Shape;796;p68"/>
          <p:cNvSpPr txBox="1"/>
          <p:nvPr>
            <p:ph idx="1" type="body"/>
          </p:nvPr>
        </p:nvSpPr>
        <p:spPr>
          <a:xfrm>
            <a:off x="106225" y="926400"/>
            <a:ext cx="3174900" cy="2354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sz="1600">
                <a:solidFill>
                  <a:schemeClr val="dk1"/>
                </a:solidFill>
              </a:rPr>
              <a:t>After visiting the Lopez Urban Farm, we were inspired by their motivation and passion towards the farm and its progression.   We want to contribute to their growth and by creating this data management program, we hope they can expand and use this program to help them in the future.  </a:t>
            </a:r>
            <a:endParaRPr sz="1600">
              <a:solidFill>
                <a:schemeClr val="dk1"/>
              </a:solidFill>
            </a:endParaRPr>
          </a:p>
        </p:txBody>
      </p:sp>
      <p:sp>
        <p:nvSpPr>
          <p:cNvPr id="797" name="Google Shape;797;p68"/>
          <p:cNvSpPr txBox="1"/>
          <p:nvPr/>
        </p:nvSpPr>
        <p:spPr>
          <a:xfrm>
            <a:off x="6146100" y="939525"/>
            <a:ext cx="1022100" cy="4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1"/>
              </a:solidFill>
              <a:latin typeface="Questrial"/>
              <a:ea typeface="Questrial"/>
              <a:cs typeface="Questrial"/>
              <a:sym typeface="Questrial"/>
            </a:endParaRPr>
          </a:p>
        </p:txBody>
      </p:sp>
      <p:sp>
        <p:nvSpPr>
          <p:cNvPr id="798" name="Google Shape;798;p68"/>
          <p:cNvSpPr txBox="1"/>
          <p:nvPr/>
        </p:nvSpPr>
        <p:spPr>
          <a:xfrm>
            <a:off x="6146100" y="842250"/>
            <a:ext cx="2938800" cy="18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sz="1600">
                <a:solidFill>
                  <a:schemeClr val="dk1"/>
                </a:solidFill>
                <a:latin typeface="Questrial"/>
                <a:ea typeface="Questrial"/>
                <a:cs typeface="Questrial"/>
                <a:sym typeface="Questrial"/>
              </a:rPr>
              <a:t>The catalog program provides a clean and user-friendly UI and a unique implementation that allows personal customization and full accessibility and control over the data, while also being efficient.</a:t>
            </a:r>
            <a:endParaRPr sz="1700">
              <a:solidFill>
                <a:schemeClr val="accent1"/>
              </a:solidFill>
              <a:latin typeface="Questrial"/>
              <a:ea typeface="Questrial"/>
              <a:cs typeface="Questrial"/>
              <a:sym typeface="Questrial"/>
            </a:endParaRPr>
          </a:p>
        </p:txBody>
      </p:sp>
      <p:sp>
        <p:nvSpPr>
          <p:cNvPr id="799" name="Google Shape;799;p68"/>
          <p:cNvSpPr txBox="1"/>
          <p:nvPr/>
        </p:nvSpPr>
        <p:spPr>
          <a:xfrm>
            <a:off x="3221400" y="842238"/>
            <a:ext cx="29247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1600">
                <a:solidFill>
                  <a:schemeClr val="dk1"/>
                </a:solidFill>
                <a:latin typeface="Questrial"/>
                <a:ea typeface="Questrial"/>
                <a:cs typeface="Questrial"/>
                <a:sym typeface="Questrial"/>
              </a:rPr>
              <a:t>Though there were some challenges, we were able to overcome them and learn about important aspects of working with a client and also gain experience on developing software based on requests.</a:t>
            </a:r>
            <a:endParaRPr sz="1700">
              <a:solidFill>
                <a:schemeClr val="accent1"/>
              </a:solidFill>
              <a:latin typeface="Questrial"/>
              <a:ea typeface="Questrial"/>
              <a:cs typeface="Questrial"/>
              <a:sym typeface="Questrial"/>
            </a:endParaRPr>
          </a:p>
        </p:txBody>
      </p:sp>
      <p:pic>
        <p:nvPicPr>
          <p:cNvPr id="800" name="Google Shape;800;p68"/>
          <p:cNvPicPr preferRelativeResize="0"/>
          <p:nvPr/>
        </p:nvPicPr>
        <p:blipFill>
          <a:blip r:embed="rId3">
            <a:alphaModFix/>
          </a:blip>
          <a:stretch>
            <a:fillRect/>
          </a:stretch>
        </p:blipFill>
        <p:spPr>
          <a:xfrm>
            <a:off x="5279000" y="2997150"/>
            <a:ext cx="3174900" cy="2112765"/>
          </a:xfrm>
          <a:prstGeom prst="rect">
            <a:avLst/>
          </a:prstGeom>
          <a:noFill/>
          <a:ln>
            <a:noFill/>
          </a:ln>
        </p:spPr>
      </p:pic>
      <p:pic>
        <p:nvPicPr>
          <p:cNvPr id="801" name="Google Shape;801;p68"/>
          <p:cNvPicPr preferRelativeResize="0"/>
          <p:nvPr/>
        </p:nvPicPr>
        <p:blipFill>
          <a:blip r:embed="rId4">
            <a:alphaModFix/>
          </a:blip>
          <a:stretch>
            <a:fillRect/>
          </a:stretch>
        </p:blipFill>
        <p:spPr>
          <a:xfrm>
            <a:off x="1400050" y="3185350"/>
            <a:ext cx="1924575" cy="1924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9"/>
          <p:cNvSpPr txBox="1"/>
          <p:nvPr>
            <p:ph type="title"/>
          </p:nvPr>
        </p:nvSpPr>
        <p:spPr>
          <a:xfrm>
            <a:off x="1195511" y="252900"/>
            <a:ext cx="62310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Thank You For Your Time </a:t>
            </a:r>
            <a:endParaRPr/>
          </a:p>
        </p:txBody>
      </p:sp>
      <p:pic>
        <p:nvPicPr>
          <p:cNvPr id="807" name="Google Shape;807;p69"/>
          <p:cNvPicPr preferRelativeResize="0"/>
          <p:nvPr/>
        </p:nvPicPr>
        <p:blipFill>
          <a:blip r:embed="rId3">
            <a:alphaModFix/>
          </a:blip>
          <a:stretch>
            <a:fillRect/>
          </a:stretch>
        </p:blipFill>
        <p:spPr>
          <a:xfrm>
            <a:off x="1719100" y="1091625"/>
            <a:ext cx="5183817"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rm Management Plan XL by Slidesgo">
  <a:themeElements>
    <a:clrScheme name="Simple Light">
      <a:dk1>
        <a:srgbClr val="BDA03D"/>
      </a:dk1>
      <a:lt1>
        <a:srgbClr val="F1EAE0"/>
      </a:lt1>
      <a:dk2>
        <a:srgbClr val="CA4E0C"/>
      </a:dk2>
      <a:lt2>
        <a:srgbClr val="D6CD41"/>
      </a:lt2>
      <a:accent1>
        <a:srgbClr val="9E7F3B"/>
      </a:accent1>
      <a:accent2>
        <a:srgbClr val="657429"/>
      </a:accent2>
      <a:accent3>
        <a:srgbClr val="584C33"/>
      </a:accent3>
      <a:accent4>
        <a:srgbClr val="EDD172"/>
      </a:accent4>
      <a:accent5>
        <a:srgbClr val="F1E8D7"/>
      </a:accent5>
      <a:accent6>
        <a:srgbClr val="EEFF41"/>
      </a:accent6>
      <a:hlink>
        <a:srgbClr val="9E7F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